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2" r:id="rId1"/>
  </p:sldMasterIdLst>
  <p:notesMasterIdLst>
    <p:notesMasterId r:id="rId23"/>
  </p:notesMasterIdLst>
  <p:sldIdLst>
    <p:sldId id="256" r:id="rId2"/>
    <p:sldId id="261" r:id="rId3"/>
    <p:sldId id="262" r:id="rId4"/>
    <p:sldId id="257" r:id="rId5"/>
    <p:sldId id="279" r:id="rId6"/>
    <p:sldId id="278" r:id="rId7"/>
    <p:sldId id="265" r:id="rId8"/>
    <p:sldId id="266" r:id="rId9"/>
    <p:sldId id="268" r:id="rId10"/>
    <p:sldId id="267" r:id="rId11"/>
    <p:sldId id="270" r:id="rId12"/>
    <p:sldId id="271" r:id="rId13"/>
    <p:sldId id="269" r:id="rId14"/>
    <p:sldId id="276" r:id="rId15"/>
    <p:sldId id="272" r:id="rId16"/>
    <p:sldId id="277" r:id="rId17"/>
    <p:sldId id="273" r:id="rId18"/>
    <p:sldId id="274" r:id="rId19"/>
    <p:sldId id="275" r:id="rId20"/>
    <p:sldId id="26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8D51"/>
    <a:srgbClr val="3E2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B0916-CD53-475C-94C9-B803BD3B2F13}" v="1224" dt="2024-12-09T09:04:13.7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41" autoAdjust="0"/>
  </p:normalViewPr>
  <p:slideViewPr>
    <p:cSldViewPr snapToGrid="0" snapToObjects="1">
      <p:cViewPr varScale="1">
        <p:scale>
          <a:sx n="75" d="100"/>
          <a:sy n="75" d="100"/>
        </p:scale>
        <p:origin x="874" y="43"/>
      </p:cViewPr>
      <p:guideLst>
        <p:guide orient="horz" pos="2160"/>
        <p:guide pos="3840"/>
        <p:guide pos="39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0" d="100"/>
          <a:sy n="60" d="100"/>
        </p:scale>
        <p:origin x="2318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etrucci" userId="812767e7-6a8b-42c3-9705-4f3a6abd4c3b" providerId="ADAL" clId="{059B0916-CD53-475C-94C9-B803BD3B2F13}"/>
    <pc:docChg chg="undo custSel addSld delSld modSld sldOrd">
      <pc:chgData name="Marco Petrucci" userId="812767e7-6a8b-42c3-9705-4f3a6abd4c3b" providerId="ADAL" clId="{059B0916-CD53-475C-94C9-B803BD3B2F13}" dt="2024-12-09T09:08:40.991" v="4223" actId="962"/>
      <pc:docMkLst>
        <pc:docMk/>
      </pc:docMkLst>
      <pc:sldChg chg="addSp delSp modSp mod modAnim modNotesTx">
        <pc:chgData name="Marco Petrucci" userId="812767e7-6a8b-42c3-9705-4f3a6abd4c3b" providerId="ADAL" clId="{059B0916-CD53-475C-94C9-B803BD3B2F13}" dt="2024-12-09T09:05:03.910" v="4221" actId="962"/>
        <pc:sldMkLst>
          <pc:docMk/>
          <pc:sldMk cId="0" sldId="256"/>
        </pc:sldMkLst>
        <pc:spChg chg="add mod">
          <ac:chgData name="Marco Petrucci" userId="812767e7-6a8b-42c3-9705-4f3a6abd4c3b" providerId="ADAL" clId="{059B0916-CD53-475C-94C9-B803BD3B2F13}" dt="2024-12-08T17:27:29.368" v="3927" actId="1076"/>
          <ac:spMkLst>
            <pc:docMk/>
            <pc:sldMk cId="0" sldId="256"/>
            <ac:spMk id="2" creationId="{F24BCAC6-658F-01E7-C9A0-2D05312A577C}"/>
          </ac:spMkLst>
        </pc:spChg>
        <pc:spChg chg="del">
          <ac:chgData name="Marco Petrucci" userId="812767e7-6a8b-42c3-9705-4f3a6abd4c3b" providerId="ADAL" clId="{059B0916-CD53-475C-94C9-B803BD3B2F13}" dt="2024-12-08T17:15:57.211" v="3317" actId="478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Marco Petrucci" userId="812767e7-6a8b-42c3-9705-4f3a6abd4c3b" providerId="ADAL" clId="{059B0916-CD53-475C-94C9-B803BD3B2F13}" dt="2024-12-09T08:49:02.590" v="4207" actId="1076"/>
          <ac:spMkLst>
            <pc:docMk/>
            <pc:sldMk cId="0" sldId="256"/>
            <ac:spMk id="3" creationId="{C2F20B0E-F9B2-9900-376C-8C23CCE5FE00}"/>
          </ac:spMkLst>
        </pc:spChg>
        <pc:spChg chg="add del mod">
          <ac:chgData name="Marco Petrucci" userId="812767e7-6a8b-42c3-9705-4f3a6abd4c3b" providerId="ADAL" clId="{059B0916-CD53-475C-94C9-B803BD3B2F13}" dt="2024-12-08T17:15:59.258" v="3318" actId="478"/>
          <ac:spMkLst>
            <pc:docMk/>
            <pc:sldMk cId="0" sldId="256"/>
            <ac:spMk id="4" creationId="{50A442E9-FEFB-ED9E-664F-039BAD6C87CC}"/>
          </ac:spMkLst>
        </pc:spChg>
        <pc:spChg chg="mod">
          <ac:chgData name="Marco Petrucci" userId="812767e7-6a8b-42c3-9705-4f3a6abd4c3b" providerId="ADAL" clId="{059B0916-CD53-475C-94C9-B803BD3B2F13}" dt="2024-12-09T08:42:14.911" v="4119" actId="20577"/>
          <ac:spMkLst>
            <pc:docMk/>
            <pc:sldMk cId="0" sldId="256"/>
            <ac:spMk id="27" creationId="{43086DC0-091B-0DDC-BAF2-2A24F2B92281}"/>
          </ac:spMkLst>
        </pc:spChg>
        <pc:picChg chg="mod">
          <ac:chgData name="Marco Petrucci" userId="812767e7-6a8b-42c3-9705-4f3a6abd4c3b" providerId="ADAL" clId="{059B0916-CD53-475C-94C9-B803BD3B2F13}" dt="2024-12-09T09:05:03.910" v="4221" actId="962"/>
          <ac:picMkLst>
            <pc:docMk/>
            <pc:sldMk cId="0" sldId="256"/>
            <ac:picMk id="25" creationId="{41F7D732-2320-527C-D469-4C7A4C15F9A6}"/>
          </ac:picMkLst>
        </pc:picChg>
      </pc:sldChg>
      <pc:sldChg chg="addSp delSp modSp mod setBg delDesignElem chgLayout">
        <pc:chgData name="Marco Petrucci" userId="812767e7-6a8b-42c3-9705-4f3a6abd4c3b" providerId="ADAL" clId="{059B0916-CD53-475C-94C9-B803BD3B2F13}" dt="2024-12-08T17:45:01.306" v="4030" actId="790"/>
        <pc:sldMkLst>
          <pc:docMk/>
          <pc:sldMk cId="0" sldId="257"/>
        </pc:sldMkLst>
        <pc:spChg chg="mod ord">
          <ac:chgData name="Marco Petrucci" userId="812767e7-6a8b-42c3-9705-4f3a6abd4c3b" providerId="ADAL" clId="{059B0916-CD53-475C-94C9-B803BD3B2F13}" dt="2024-12-08T17:38:57.109" v="3947" actId="790"/>
          <ac:spMkLst>
            <pc:docMk/>
            <pc:sldMk cId="0" sldId="257"/>
            <ac:spMk id="2" creationId="{00000000-0000-0000-0000-000000000000}"/>
          </ac:spMkLst>
        </pc:spChg>
        <pc:spChg chg="add del mod">
          <ac:chgData name="Marco Petrucci" userId="812767e7-6a8b-42c3-9705-4f3a6abd4c3b" providerId="ADAL" clId="{059B0916-CD53-475C-94C9-B803BD3B2F13}" dt="2024-12-07T08:21:37.422" v="40" actId="478"/>
          <ac:spMkLst>
            <pc:docMk/>
            <pc:sldMk cId="0" sldId="257"/>
            <ac:spMk id="4" creationId="{8E6B6FA3-BB15-2A8B-A394-13F35BEB9192}"/>
          </ac:spMkLst>
        </pc:spChg>
        <pc:spChg chg="add del mod">
          <ac:chgData name="Marco Petrucci" userId="812767e7-6a8b-42c3-9705-4f3a6abd4c3b" providerId="ADAL" clId="{059B0916-CD53-475C-94C9-B803BD3B2F13}" dt="2024-12-07T08:41:49.310" v="448" actId="26606"/>
          <ac:spMkLst>
            <pc:docMk/>
            <pc:sldMk cId="0" sldId="257"/>
            <ac:spMk id="7" creationId="{30C3676E-9583-4C1A-7994-F2AFAA85C7F4}"/>
          </ac:spMkLst>
        </pc:spChg>
        <pc:spChg chg="add del">
          <ac:chgData name="Marco Petrucci" userId="812767e7-6a8b-42c3-9705-4f3a6abd4c3b" providerId="ADAL" clId="{059B0916-CD53-475C-94C9-B803BD3B2F13}" dt="2024-12-07T08:39:26.244" v="429" actId="26606"/>
          <ac:spMkLst>
            <pc:docMk/>
            <pc:sldMk cId="0" sldId="257"/>
            <ac:spMk id="11" creationId="{B680D4D6-B06E-4316-8BBC-7A65A10AC853}"/>
          </ac:spMkLst>
        </pc:spChg>
        <pc:spChg chg="add del">
          <ac:chgData name="Marco Petrucci" userId="812767e7-6a8b-42c3-9705-4f3a6abd4c3b" providerId="ADAL" clId="{059B0916-CD53-475C-94C9-B803BD3B2F13}" dt="2024-12-07T08:40:28.608" v="438" actId="26606"/>
          <ac:spMkLst>
            <pc:docMk/>
            <pc:sldMk cId="0" sldId="257"/>
            <ac:spMk id="15" creationId="{56E43BB3-11F2-4B6A-928E-1CE61757BF35}"/>
          </ac:spMkLst>
        </pc:spChg>
        <pc:spChg chg="add del">
          <ac:chgData name="Marco Petrucci" userId="812767e7-6a8b-42c3-9705-4f3a6abd4c3b" providerId="ADAL" clId="{059B0916-CD53-475C-94C9-B803BD3B2F13}" dt="2024-12-07T08:39:26.244" v="429" actId="26606"/>
          <ac:spMkLst>
            <pc:docMk/>
            <pc:sldMk cId="0" sldId="257"/>
            <ac:spMk id="16" creationId="{64016ABB-4F5D-4BFA-9406-7CD61399B6CC}"/>
          </ac:spMkLst>
        </pc:spChg>
        <pc:spChg chg="add del">
          <ac:chgData name="Marco Petrucci" userId="812767e7-6a8b-42c3-9705-4f3a6abd4c3b" providerId="ADAL" clId="{059B0916-CD53-475C-94C9-B803BD3B2F13}" dt="2024-12-07T08:40:28.608" v="438" actId="26606"/>
          <ac:spMkLst>
            <pc:docMk/>
            <pc:sldMk cId="0" sldId="257"/>
            <ac:spMk id="18" creationId="{6D937BEA-E790-4144-BC49-D7FC29F53EA0}"/>
          </ac:spMkLst>
        </pc:spChg>
        <pc:spChg chg="add del">
          <ac:chgData name="Marco Petrucci" userId="812767e7-6a8b-42c3-9705-4f3a6abd4c3b" providerId="ADAL" clId="{059B0916-CD53-475C-94C9-B803BD3B2F13}" dt="2024-12-07T08:39:44.466" v="432" actId="22"/>
          <ac:spMkLst>
            <pc:docMk/>
            <pc:sldMk cId="0" sldId="257"/>
            <ac:spMk id="20" creationId="{E8491D80-BE35-4F41-DE3F-924107FB74B0}"/>
          </ac:spMkLst>
        </pc:spChg>
        <pc:spChg chg="add del mod">
          <ac:chgData name="Marco Petrucci" userId="812767e7-6a8b-42c3-9705-4f3a6abd4c3b" providerId="ADAL" clId="{059B0916-CD53-475C-94C9-B803BD3B2F13}" dt="2024-12-07T08:42:01.448" v="450" actId="6264"/>
          <ac:spMkLst>
            <pc:docMk/>
            <pc:sldMk cId="0" sldId="257"/>
            <ac:spMk id="22" creationId="{A33C8C90-CAC6-B1BA-0D09-007F858B55EA}"/>
          </ac:spMkLst>
        </pc:spChg>
        <pc:spChg chg="add del mod ord">
          <ac:chgData name="Marco Petrucci" userId="812767e7-6a8b-42c3-9705-4f3a6abd4c3b" providerId="ADAL" clId="{059B0916-CD53-475C-94C9-B803BD3B2F13}" dt="2024-12-07T08:42:01.448" v="450" actId="6264"/>
          <ac:spMkLst>
            <pc:docMk/>
            <pc:sldMk cId="0" sldId="257"/>
            <ac:spMk id="23" creationId="{CEA46BEA-D000-FD40-C09E-A0A71F500B07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26" creationId="{7C615D28-8D37-47CB-9D5B-9ACFDA308974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28" creationId="{41FDC264-1201-436C-919B-101837D60759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30" creationId="{D6B215F4-747D-4CC6-A400-179A94AB89D8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32" creationId="{C336FE1A-0BAD-4B17-A0E2-47F328026E05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34" creationId="{5D3DD866-9865-42E4-989A-17A2755F2266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36" creationId="{9E2E6A6E-803E-4838-AD5C-113793CC2067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40" creationId="{230B05D8-8F85-4B08-875D-73FBE4CE6C76}"/>
          </ac:spMkLst>
        </pc:spChg>
        <pc:spChg chg="add del">
          <ac:chgData name="Marco Petrucci" userId="812767e7-6a8b-42c3-9705-4f3a6abd4c3b" providerId="ADAL" clId="{059B0916-CD53-475C-94C9-B803BD3B2F13}" dt="2024-12-07T08:41:27.146" v="447" actId="26606"/>
          <ac:spMkLst>
            <pc:docMk/>
            <pc:sldMk cId="0" sldId="257"/>
            <ac:spMk id="41" creationId="{21236EB4-E01D-4A24-A687-4E86CA6EED45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42" creationId="{8C73E96D-DCE7-4A0B-9C9B-AFE8E5B1C2F7}"/>
          </ac:spMkLst>
        </pc:spChg>
        <pc:spChg chg="add del">
          <ac:chgData name="Marco Petrucci" userId="812767e7-6a8b-42c3-9705-4f3a6abd4c3b" providerId="ADAL" clId="{059B0916-CD53-475C-94C9-B803BD3B2F13}" dt="2024-12-07T08:41:27.146" v="447" actId="26606"/>
          <ac:spMkLst>
            <pc:docMk/>
            <pc:sldMk cId="0" sldId="257"/>
            <ac:spMk id="43" creationId="{BB1F20CD-4B98-4DFB-A144-F00E825FD67D}"/>
          </ac:spMkLst>
        </pc:spChg>
        <pc:spChg chg="add del">
          <ac:chgData name="Marco Petrucci" userId="812767e7-6a8b-42c3-9705-4f3a6abd4c3b" providerId="ADAL" clId="{059B0916-CD53-475C-94C9-B803BD3B2F13}" dt="2024-12-07T08:41:27.146" v="447" actId="26606"/>
          <ac:spMkLst>
            <pc:docMk/>
            <pc:sldMk cId="0" sldId="257"/>
            <ac:spMk id="45" creationId="{674CA330-65E8-463F-88E1-A3F5F8656C6D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47" creationId="{A3AD41D3-D1BA-4CCB-B8C3-ACC200E6F519}"/>
          </ac:spMkLst>
        </pc:spChg>
        <pc:spChg chg="add del">
          <ac:chgData name="Marco Petrucci" userId="812767e7-6a8b-42c3-9705-4f3a6abd4c3b" providerId="ADAL" clId="{059B0916-CD53-475C-94C9-B803BD3B2F13}" dt="2024-12-07T13:51:50.568" v="1909" actId="26606"/>
          <ac:spMkLst>
            <pc:docMk/>
            <pc:sldMk cId="0" sldId="257"/>
            <ac:spMk id="49" creationId="{67974070-E53E-4DB5-B6C2-E09BF6C47AD2}"/>
          </ac:spMkLst>
        </pc:spChg>
        <pc:graphicFrameChg chg="del">
          <ac:chgData name="Marco Petrucci" userId="812767e7-6a8b-42c3-9705-4f3a6abd4c3b" providerId="ADAL" clId="{059B0916-CD53-475C-94C9-B803BD3B2F13}" dt="2024-12-07T08:21:34.824" v="39" actId="478"/>
          <ac:graphicFrameMkLst>
            <pc:docMk/>
            <pc:sldMk cId="0" sldId="257"/>
            <ac:graphicFrameMk id="5" creationId="{6A1397D3-E3FD-229D-6D89-27F75E686A86}"/>
          </ac:graphicFrameMkLst>
        </pc:graphicFrameChg>
        <pc:graphicFrameChg chg="add mod modGraphic">
          <ac:chgData name="Marco Petrucci" userId="812767e7-6a8b-42c3-9705-4f3a6abd4c3b" providerId="ADAL" clId="{059B0916-CD53-475C-94C9-B803BD3B2F13}" dt="2024-12-08T17:45:01.306" v="4030" actId="790"/>
          <ac:graphicFrameMkLst>
            <pc:docMk/>
            <pc:sldMk cId="0" sldId="257"/>
            <ac:graphicFrameMk id="38" creationId="{4AF2AD33-1B91-4C05-CB4F-9408B3F2DE84}"/>
          </ac:graphicFrameMkLst>
        </pc:graphicFrameChg>
        <pc:picChg chg="add del mod">
          <ac:chgData name="Marco Petrucci" userId="812767e7-6a8b-42c3-9705-4f3a6abd4c3b" providerId="ADAL" clId="{059B0916-CD53-475C-94C9-B803BD3B2F13}" dt="2024-12-07T08:39:11.657" v="427" actId="478"/>
          <ac:picMkLst>
            <pc:docMk/>
            <pc:sldMk cId="0" sldId="257"/>
            <ac:picMk id="6" creationId="{CB1BA25E-B5C1-2EA4-CB22-1AB32A678F97}"/>
          </ac:picMkLst>
        </pc:picChg>
        <pc:picChg chg="del mod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8" creationId="{C0B0DDDB-FB31-A371-B5F9-79CE09418773}"/>
          </ac:picMkLst>
        </pc:picChg>
        <pc:picChg chg="del mod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9" creationId="{49FDA4E4-E0EA-5CF9-3A5D-65E0085A1AD0}"/>
          </ac:picMkLst>
        </pc:picChg>
        <pc:picChg chg="del mod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10" creationId="{B51AD8EB-23F4-58F8-1FC1-BF82A0F808EA}"/>
          </ac:picMkLst>
        </pc:picChg>
        <pc:picChg chg="del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12" creationId="{71403C54-C3E5-CBCC-42AB-BEE01138EA13}"/>
          </ac:picMkLst>
        </pc:picChg>
        <pc:picChg chg="del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13" creationId="{6CC4E835-AAD3-E0EE-D10D-6D96962DD2D4}"/>
          </ac:picMkLst>
        </pc:picChg>
        <pc:picChg chg="add del mod ord">
          <ac:chgData name="Marco Petrucci" userId="812767e7-6a8b-42c3-9705-4f3a6abd4c3b" providerId="ADAL" clId="{059B0916-CD53-475C-94C9-B803BD3B2F13}" dt="2024-12-07T08:40:57.302" v="443" actId="478"/>
          <ac:picMkLst>
            <pc:docMk/>
            <pc:sldMk cId="0" sldId="257"/>
            <ac:picMk id="17" creationId="{1C6EEEAF-F2FD-6B26-30C4-3120E8038B58}"/>
          </ac:picMkLst>
        </pc:picChg>
        <pc:picChg chg="add mod ord">
          <ac:chgData name="Marco Petrucci" userId="812767e7-6a8b-42c3-9705-4f3a6abd4c3b" providerId="ADAL" clId="{059B0916-CD53-475C-94C9-B803BD3B2F13}" dt="2024-12-08T17:17:11.050" v="3327" actId="962"/>
          <ac:picMkLst>
            <pc:docMk/>
            <pc:sldMk cId="0" sldId="257"/>
            <ac:picMk id="21" creationId="{0142C7D5-CD13-AC7D-769D-E6C42C2955B5}"/>
          </ac:picMkLst>
        </pc:picChg>
        <pc:picChg chg="del mod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2052" creationId="{7FDD25AA-3129-7B23-2931-2BB292BA76CC}"/>
          </ac:picMkLst>
        </pc:picChg>
        <pc:picChg chg="del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2054" creationId="{0607365B-0CFB-8C57-3ECF-4CE71B7D8587}"/>
          </ac:picMkLst>
        </pc:picChg>
        <pc:picChg chg="del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2058" creationId="{E4B29477-1867-2D1D-747E-ED88E8E149A7}"/>
          </ac:picMkLst>
        </pc:picChg>
        <pc:picChg chg="del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2062" creationId="{8202A43B-ADFA-1389-B90F-588AFB811BAB}"/>
          </ac:picMkLst>
        </pc:picChg>
        <pc:picChg chg="del">
          <ac:chgData name="Marco Petrucci" userId="812767e7-6a8b-42c3-9705-4f3a6abd4c3b" providerId="ADAL" clId="{059B0916-CD53-475C-94C9-B803BD3B2F13}" dt="2024-12-07T08:21:39.155" v="41" actId="478"/>
          <ac:picMkLst>
            <pc:docMk/>
            <pc:sldMk cId="0" sldId="257"/>
            <ac:picMk id="2072" creationId="{41C6F89D-4171-FA87-DD54-447306047F76}"/>
          </ac:picMkLst>
        </pc:picChg>
        <pc:cxnChg chg="add del">
          <ac:chgData name="Marco Petrucci" userId="812767e7-6a8b-42c3-9705-4f3a6abd4c3b" providerId="ADAL" clId="{059B0916-CD53-475C-94C9-B803BD3B2F13}" dt="2024-12-07T08:39:26.244" v="429" actId="26606"/>
          <ac:cxnSpMkLst>
            <pc:docMk/>
            <pc:sldMk cId="0" sldId="257"/>
            <ac:cxnSpMk id="14" creationId="{ED72A37F-0C2F-473C-9D71-B80AEE71BF03}"/>
          </ac:cxnSpMkLst>
        </pc:cxnChg>
      </pc:sldChg>
      <pc:sldChg chg="addSp delSp modSp del mod">
        <pc:chgData name="Marco Petrucci" userId="812767e7-6a8b-42c3-9705-4f3a6abd4c3b" providerId="ADAL" clId="{059B0916-CD53-475C-94C9-B803BD3B2F13}" dt="2024-12-08T16:30:27.521" v="2591" actId="2696"/>
        <pc:sldMkLst>
          <pc:docMk/>
          <pc:sldMk cId="0" sldId="258"/>
        </pc:sldMkLst>
        <pc:graphicFrameChg chg="add del">
          <ac:chgData name="Marco Petrucci" userId="812767e7-6a8b-42c3-9705-4f3a6abd4c3b" providerId="ADAL" clId="{059B0916-CD53-475C-94C9-B803BD3B2F13}" dt="2024-12-07T09:16:51.532" v="656" actId="478"/>
          <ac:graphicFrameMkLst>
            <pc:docMk/>
            <pc:sldMk cId="0" sldId="258"/>
            <ac:graphicFrameMk id="4" creationId="{AEDDEE4A-EBD0-4B24-BBAC-15906B1A090B}"/>
          </ac:graphicFrameMkLst>
        </pc:graphicFrameChg>
        <pc:graphicFrameChg chg="mod">
          <ac:chgData name="Marco Petrucci" userId="812767e7-6a8b-42c3-9705-4f3a6abd4c3b" providerId="ADAL" clId="{059B0916-CD53-475C-94C9-B803BD3B2F13}" dt="2024-12-07T13:05:39.577" v="800" actId="20577"/>
          <ac:graphicFrameMkLst>
            <pc:docMk/>
            <pc:sldMk cId="0" sldId="258"/>
            <ac:graphicFrameMk id="5" creationId="{B2F890F3-67F8-3630-DE70-F4503CE9F022}"/>
          </ac:graphicFrameMkLst>
        </pc:graphicFrameChg>
      </pc:sldChg>
      <pc:sldChg chg="modSp del mod">
        <pc:chgData name="Marco Petrucci" userId="812767e7-6a8b-42c3-9705-4f3a6abd4c3b" providerId="ADAL" clId="{059B0916-CD53-475C-94C9-B803BD3B2F13}" dt="2024-12-07T13:56:55.910" v="1945" actId="2696"/>
        <pc:sldMkLst>
          <pc:docMk/>
          <pc:sldMk cId="0" sldId="259"/>
        </pc:sldMkLst>
        <pc:graphicFrameChg chg="mod">
          <ac:chgData name="Marco Petrucci" userId="812767e7-6a8b-42c3-9705-4f3a6abd4c3b" providerId="ADAL" clId="{059B0916-CD53-475C-94C9-B803BD3B2F13}" dt="2024-12-07T08:43:47.196" v="462" actId="14100"/>
          <ac:graphicFrameMkLst>
            <pc:docMk/>
            <pc:sldMk cId="0" sldId="259"/>
            <ac:graphicFrameMk id="5" creationId="{552C1A53-46C8-6E41-A42B-691E91E5A949}"/>
          </ac:graphicFrameMkLst>
        </pc:graphicFrameChg>
      </pc:sldChg>
      <pc:sldChg chg="addSp delSp modSp mod">
        <pc:chgData name="Marco Petrucci" userId="812767e7-6a8b-42c3-9705-4f3a6abd4c3b" providerId="ADAL" clId="{059B0916-CD53-475C-94C9-B803BD3B2F13}" dt="2024-12-08T17:46:35.849" v="4048" actId="2"/>
        <pc:sldMkLst>
          <pc:docMk/>
          <pc:sldMk cId="0" sldId="260"/>
        </pc:sldMkLst>
        <pc:spChg chg="mod">
          <ac:chgData name="Marco Petrucci" userId="812767e7-6a8b-42c3-9705-4f3a6abd4c3b" providerId="ADAL" clId="{059B0916-CD53-475C-94C9-B803BD3B2F13}" dt="2024-12-08T16:22:31.453" v="2505" actId="14100"/>
          <ac:spMkLst>
            <pc:docMk/>
            <pc:sldMk cId="0" sldId="260"/>
            <ac:spMk id="2" creationId="{00000000-0000-0000-0000-000000000000}"/>
          </ac:spMkLst>
        </pc:spChg>
        <pc:spChg chg="add del mod">
          <ac:chgData name="Marco Petrucci" userId="812767e7-6a8b-42c3-9705-4f3a6abd4c3b" providerId="ADAL" clId="{059B0916-CD53-475C-94C9-B803BD3B2F13}" dt="2024-12-07T08:47:22.824" v="493"/>
          <ac:spMkLst>
            <pc:docMk/>
            <pc:sldMk cId="0" sldId="260"/>
            <ac:spMk id="4" creationId="{9D9716F5-F36E-9CD7-5734-645A82BB0F88}"/>
          </ac:spMkLst>
        </pc:spChg>
        <pc:spChg chg="add">
          <ac:chgData name="Marco Petrucci" userId="812767e7-6a8b-42c3-9705-4f3a6abd4c3b" providerId="ADAL" clId="{059B0916-CD53-475C-94C9-B803BD3B2F13}" dt="2024-12-07T08:47:16.271" v="491"/>
          <ac:spMkLst>
            <pc:docMk/>
            <pc:sldMk cId="0" sldId="260"/>
            <ac:spMk id="5" creationId="{35209071-D24F-1D86-D2E9-6ADCF8F37643}"/>
          </ac:spMkLst>
        </pc:spChg>
        <pc:spChg chg="add mod">
          <ac:chgData name="Marco Petrucci" userId="812767e7-6a8b-42c3-9705-4f3a6abd4c3b" providerId="ADAL" clId="{059B0916-CD53-475C-94C9-B803BD3B2F13}" dt="2024-12-08T17:46:35.849" v="4048" actId="2"/>
          <ac:spMkLst>
            <pc:docMk/>
            <pc:sldMk cId="0" sldId="260"/>
            <ac:spMk id="6" creationId="{1ADC8953-950B-A26C-8DBA-E9CC97C88026}"/>
          </ac:spMkLst>
        </pc:spChg>
        <pc:spChg chg="add">
          <ac:chgData name="Marco Petrucci" userId="812767e7-6a8b-42c3-9705-4f3a6abd4c3b" providerId="ADAL" clId="{059B0916-CD53-475C-94C9-B803BD3B2F13}" dt="2024-12-07T13:57:05.615" v="1946" actId="26606"/>
          <ac:spMkLst>
            <pc:docMk/>
            <pc:sldMk cId="0" sldId="260"/>
            <ac:spMk id="13" creationId="{2374ED80-45FF-4F86-B49C-1306F7061CA2}"/>
          </ac:spMkLst>
        </pc:spChg>
        <pc:spChg chg="add">
          <ac:chgData name="Marco Petrucci" userId="812767e7-6a8b-42c3-9705-4f3a6abd4c3b" providerId="ADAL" clId="{059B0916-CD53-475C-94C9-B803BD3B2F13}" dt="2024-12-07T13:57:05.615" v="1946" actId="26606"/>
          <ac:spMkLst>
            <pc:docMk/>
            <pc:sldMk cId="0" sldId="260"/>
            <ac:spMk id="15" creationId="{ED5847CD-959D-4EEF-A551-65942EBC3F52}"/>
          </ac:spMkLst>
        </pc:spChg>
        <pc:spChg chg="add">
          <ac:chgData name="Marco Petrucci" userId="812767e7-6a8b-42c3-9705-4f3a6abd4c3b" providerId="ADAL" clId="{059B0916-CD53-475C-94C9-B803BD3B2F13}" dt="2024-12-07T13:57:05.615" v="1946" actId="26606"/>
          <ac:spMkLst>
            <pc:docMk/>
            <pc:sldMk cId="0" sldId="260"/>
            <ac:spMk id="17" creationId="{1CC0B614-29D2-4FBD-9F99-0F394A8037F4}"/>
          </ac:spMkLst>
        </pc:spChg>
        <pc:graphicFrameChg chg="del mod">
          <ac:chgData name="Marco Petrucci" userId="812767e7-6a8b-42c3-9705-4f3a6abd4c3b" providerId="ADAL" clId="{059B0916-CD53-475C-94C9-B803BD3B2F13}" dt="2024-12-07T08:44:24.480" v="489" actId="478"/>
          <ac:graphicFrameMkLst>
            <pc:docMk/>
            <pc:sldMk cId="0" sldId="260"/>
            <ac:graphicFrameMk id="11" creationId="{172A5198-6724-2F5D-29B3-169FD37DEE23}"/>
          </ac:graphicFrameMkLst>
        </pc:graphicFrameChg>
        <pc:picChg chg="add mod">
          <ac:chgData name="Marco Petrucci" userId="812767e7-6a8b-42c3-9705-4f3a6abd4c3b" providerId="ADAL" clId="{059B0916-CD53-475C-94C9-B803BD3B2F13}" dt="2024-12-08T17:24:33.240" v="3914" actId="962"/>
          <ac:picMkLst>
            <pc:docMk/>
            <pc:sldMk cId="0" sldId="260"/>
            <ac:picMk id="10" creationId="{C5BE5019-4AC3-D616-801A-B84B920B3830}"/>
          </ac:picMkLst>
        </pc:picChg>
      </pc:sldChg>
      <pc:sldChg chg="addSp delSp modSp mod">
        <pc:chgData name="Marco Petrucci" userId="812767e7-6a8b-42c3-9705-4f3a6abd4c3b" providerId="ADAL" clId="{059B0916-CD53-475C-94C9-B803BD3B2F13}" dt="2024-12-08T17:24:14.286" v="3913" actId="13244"/>
        <pc:sldMkLst>
          <pc:docMk/>
          <pc:sldMk cId="4144621749" sldId="261"/>
        </pc:sldMkLst>
        <pc:spChg chg="mod ord">
          <ac:chgData name="Marco Petrucci" userId="812767e7-6a8b-42c3-9705-4f3a6abd4c3b" providerId="ADAL" clId="{059B0916-CD53-475C-94C9-B803BD3B2F13}" dt="2024-12-08T17:24:05.385" v="3911" actId="27636"/>
          <ac:spMkLst>
            <pc:docMk/>
            <pc:sldMk cId="4144621749" sldId="261"/>
            <ac:spMk id="2" creationId="{88ECFF9F-CB9E-A1F7-BADC-39CEE3972DA1}"/>
          </ac:spMkLst>
        </pc:spChg>
        <pc:spChg chg="add del mod">
          <ac:chgData name="Marco Petrucci" userId="812767e7-6a8b-42c3-9705-4f3a6abd4c3b" providerId="ADAL" clId="{059B0916-CD53-475C-94C9-B803BD3B2F13}" dt="2024-12-07T08:15:35.665" v="30" actId="478"/>
          <ac:spMkLst>
            <pc:docMk/>
            <pc:sldMk cId="4144621749" sldId="261"/>
            <ac:spMk id="3" creationId="{6C5A2758-6B87-4548-5358-CB7219FC18D4}"/>
          </ac:spMkLst>
        </pc:spChg>
        <pc:spChg chg="add del">
          <ac:chgData name="Marco Petrucci" userId="812767e7-6a8b-42c3-9705-4f3a6abd4c3b" providerId="ADAL" clId="{059B0916-CD53-475C-94C9-B803BD3B2F13}" dt="2024-12-07T13:51:20.137" v="1905" actId="26606"/>
          <ac:spMkLst>
            <pc:docMk/>
            <pc:sldMk cId="4144621749" sldId="261"/>
            <ac:spMk id="26" creationId="{CA77D789-9DE0-43A3-B196-F13CFECFAC1F}"/>
          </ac:spMkLst>
        </pc:spChg>
        <pc:spChg chg="mod">
          <ac:chgData name="Marco Petrucci" userId="812767e7-6a8b-42c3-9705-4f3a6abd4c3b" providerId="ADAL" clId="{059B0916-CD53-475C-94C9-B803BD3B2F13}" dt="2024-12-08T17:24:14.286" v="3913" actId="13244"/>
          <ac:spMkLst>
            <pc:docMk/>
            <pc:sldMk cId="4144621749" sldId="261"/>
            <ac:spMk id="27" creationId="{56DDC602-6E05-DB69-526C-0BB2C72CE1B8}"/>
          </ac:spMkLst>
        </pc:spChg>
        <pc:spChg chg="add del">
          <ac:chgData name="Marco Petrucci" userId="812767e7-6a8b-42c3-9705-4f3a6abd4c3b" providerId="ADAL" clId="{059B0916-CD53-475C-94C9-B803BD3B2F13}" dt="2024-12-07T13:51:20.137" v="1905" actId="26606"/>
          <ac:spMkLst>
            <pc:docMk/>
            <pc:sldMk cId="4144621749" sldId="261"/>
            <ac:spMk id="28" creationId="{F9BC648B-BC3C-4674-B1FD-2F9F1C6D753E}"/>
          </ac:spMkLst>
        </pc:spChg>
        <pc:spChg chg="add del">
          <ac:chgData name="Marco Petrucci" userId="812767e7-6a8b-42c3-9705-4f3a6abd4c3b" providerId="ADAL" clId="{059B0916-CD53-475C-94C9-B803BD3B2F13}" dt="2024-12-07T13:51:15.820" v="1903" actId="26606"/>
          <ac:spMkLst>
            <pc:docMk/>
            <pc:sldMk cId="4144621749" sldId="261"/>
            <ac:spMk id="30" creationId="{21236EB4-E01D-4A24-A687-4E86CA6EED45}"/>
          </ac:spMkLst>
        </pc:spChg>
        <pc:spChg chg="add del">
          <ac:chgData name="Marco Petrucci" userId="812767e7-6a8b-42c3-9705-4f3a6abd4c3b" providerId="ADAL" clId="{059B0916-CD53-475C-94C9-B803BD3B2F13}" dt="2024-12-07T13:51:15.820" v="1903" actId="26606"/>
          <ac:spMkLst>
            <pc:docMk/>
            <pc:sldMk cId="4144621749" sldId="261"/>
            <ac:spMk id="31" creationId="{BB1F20CD-4B98-4DFB-A144-F00E825FD67D}"/>
          </ac:spMkLst>
        </pc:spChg>
        <pc:spChg chg="add del">
          <ac:chgData name="Marco Petrucci" userId="812767e7-6a8b-42c3-9705-4f3a6abd4c3b" providerId="ADAL" clId="{059B0916-CD53-475C-94C9-B803BD3B2F13}" dt="2024-12-07T13:51:15.820" v="1903" actId="26606"/>
          <ac:spMkLst>
            <pc:docMk/>
            <pc:sldMk cId="4144621749" sldId="261"/>
            <ac:spMk id="32" creationId="{674CA330-65E8-463F-88E1-A3F5F8656C6D}"/>
          </ac:spMkLst>
        </pc:spChg>
        <pc:spChg chg="add del">
          <ac:chgData name="Marco Petrucci" userId="812767e7-6a8b-42c3-9705-4f3a6abd4c3b" providerId="ADAL" clId="{059B0916-CD53-475C-94C9-B803BD3B2F13}" dt="2024-12-07T13:51:11.580" v="1901" actId="26606"/>
          <ac:spMkLst>
            <pc:docMk/>
            <pc:sldMk cId="4144621749" sldId="261"/>
            <ac:spMk id="33" creationId="{7B8F5BAA-87AA-446B-B5D4-D6F9D5F53409}"/>
          </ac:spMkLst>
        </pc:spChg>
        <pc:spChg chg="add del">
          <ac:chgData name="Marco Petrucci" userId="812767e7-6a8b-42c3-9705-4f3a6abd4c3b" providerId="ADAL" clId="{059B0916-CD53-475C-94C9-B803BD3B2F13}" dt="2024-12-07T13:51:11.580" v="1901" actId="26606"/>
          <ac:spMkLst>
            <pc:docMk/>
            <pc:sldMk cId="4144621749" sldId="261"/>
            <ac:spMk id="35" creationId="{FE95B625-603F-4D13-B649-9D6626A6E648}"/>
          </ac:spMkLst>
        </pc:spChg>
        <pc:spChg chg="add del">
          <ac:chgData name="Marco Petrucci" userId="812767e7-6a8b-42c3-9705-4f3a6abd4c3b" providerId="ADAL" clId="{059B0916-CD53-475C-94C9-B803BD3B2F13}" dt="2024-12-07T13:51:11.580" v="1901" actId="26606"/>
          <ac:spMkLst>
            <pc:docMk/>
            <pc:sldMk cId="4144621749" sldId="261"/>
            <ac:spMk id="37" creationId="{6BAD6691-DA6E-4FEC-A10E-48FC34DB0909}"/>
          </ac:spMkLst>
        </pc:spChg>
        <pc:graphicFrameChg chg="del">
          <ac:chgData name="Marco Petrucci" userId="812767e7-6a8b-42c3-9705-4f3a6abd4c3b" providerId="ADAL" clId="{059B0916-CD53-475C-94C9-B803BD3B2F13}" dt="2024-12-07T08:13:59.290" v="0" actId="11529"/>
          <ac:graphicFrameMkLst>
            <pc:docMk/>
            <pc:sldMk cId="4144621749" sldId="261"/>
            <ac:graphicFrameMk id="21" creationId="{8171DB0C-3F71-33DC-30EF-02FED0E0C745}"/>
          </ac:graphicFrameMkLst>
        </pc:graphicFrameChg>
        <pc:picChg chg="mod ord">
          <ac:chgData name="Marco Petrucci" userId="812767e7-6a8b-42c3-9705-4f3a6abd4c3b" providerId="ADAL" clId="{059B0916-CD53-475C-94C9-B803BD3B2F13}" dt="2024-12-08T17:24:09.104" v="3912" actId="962"/>
          <ac:picMkLst>
            <pc:docMk/>
            <pc:sldMk cId="4144621749" sldId="261"/>
            <ac:picMk id="5" creationId="{4D32C117-72B2-C48B-56BB-398FF27EC178}"/>
          </ac:picMkLst>
        </pc:picChg>
      </pc:sldChg>
      <pc:sldChg chg="addSp delSp modSp mod">
        <pc:chgData name="Marco Petrucci" userId="812767e7-6a8b-42c3-9705-4f3a6abd4c3b" providerId="ADAL" clId="{059B0916-CD53-475C-94C9-B803BD3B2F13}" dt="2024-12-08T17:34:03.341" v="3943"/>
        <pc:sldMkLst>
          <pc:docMk/>
          <pc:sldMk cId="4033663621" sldId="262"/>
        </pc:sldMkLst>
        <pc:spChg chg="mod">
          <ac:chgData name="Marco Petrucci" userId="812767e7-6a8b-42c3-9705-4f3a6abd4c3b" providerId="ADAL" clId="{059B0916-CD53-475C-94C9-B803BD3B2F13}" dt="2024-12-07T13:03:27.445" v="669" actId="14100"/>
          <ac:spMkLst>
            <pc:docMk/>
            <pc:sldMk cId="4033663621" sldId="262"/>
            <ac:spMk id="2" creationId="{2D344408-A202-CD12-79AD-5B0F0CDCC6DE}"/>
          </ac:spMkLst>
        </pc:spChg>
        <pc:spChg chg="add del mod">
          <ac:chgData name="Marco Petrucci" userId="812767e7-6a8b-42c3-9705-4f3a6abd4c3b" providerId="ADAL" clId="{059B0916-CD53-475C-94C9-B803BD3B2F13}" dt="2024-12-08T15:45:45.676" v="2193" actId="26606"/>
          <ac:spMkLst>
            <pc:docMk/>
            <pc:sldMk cId="4033663621" sldId="262"/>
            <ac:spMk id="3" creationId="{CB938FBA-239D-BC56-AEAC-DDF8962B7A64}"/>
          </ac:spMkLst>
        </pc:spChg>
        <pc:spChg chg="add">
          <ac:chgData name="Marco Petrucci" userId="812767e7-6a8b-42c3-9705-4f3a6abd4c3b" providerId="ADAL" clId="{059B0916-CD53-475C-94C9-B803BD3B2F13}" dt="2024-12-07T08:29:41.244" v="198"/>
          <ac:spMkLst>
            <pc:docMk/>
            <pc:sldMk cId="4033663621" sldId="262"/>
            <ac:spMk id="4" creationId="{2D8B92FE-B8B9-46BD-ED1B-B85FAD3D16E8}"/>
          </ac:spMkLst>
        </pc:spChg>
        <pc:spChg chg="add">
          <ac:chgData name="Marco Petrucci" userId="812767e7-6a8b-42c3-9705-4f3a6abd4c3b" providerId="ADAL" clId="{059B0916-CD53-475C-94C9-B803BD3B2F13}" dt="2024-12-07T08:29:44.055" v="199"/>
          <ac:spMkLst>
            <pc:docMk/>
            <pc:sldMk cId="4033663621" sldId="262"/>
            <ac:spMk id="5" creationId="{0FDC4710-581E-92B5-4B77-211FA013128C}"/>
          </ac:spMkLst>
        </pc:spChg>
        <pc:graphicFrameChg chg="add del">
          <ac:chgData name="Marco Petrucci" userId="812767e7-6a8b-42c3-9705-4f3a6abd4c3b" providerId="ADAL" clId="{059B0916-CD53-475C-94C9-B803BD3B2F13}" dt="2024-12-07T13:51:37.443" v="1907" actId="26606"/>
          <ac:graphicFrameMkLst>
            <pc:docMk/>
            <pc:sldMk cId="4033663621" sldId="262"/>
            <ac:graphicFrameMk id="6" creationId="{8A37C7B7-0FA4-BA41-0CC4-F6C9787F0AA4}"/>
          </ac:graphicFrameMkLst>
        </pc:graphicFrameChg>
        <pc:graphicFrameChg chg="add mod modGraphic">
          <ac:chgData name="Marco Petrucci" userId="812767e7-6a8b-42c3-9705-4f3a6abd4c3b" providerId="ADAL" clId="{059B0916-CD53-475C-94C9-B803BD3B2F13}" dt="2024-12-08T17:34:03.341" v="3943"/>
          <ac:graphicFrameMkLst>
            <pc:docMk/>
            <pc:sldMk cId="4033663621" sldId="262"/>
            <ac:graphicFrameMk id="7" creationId="{A152DDCC-8473-37D6-8768-F0E8E3794248}"/>
          </ac:graphicFrameMkLst>
        </pc:graphicFrameChg>
      </pc:sldChg>
      <pc:sldChg chg="delSp modSp del mod delAnim">
        <pc:chgData name="Marco Petrucci" userId="812767e7-6a8b-42c3-9705-4f3a6abd4c3b" providerId="ADAL" clId="{059B0916-CD53-475C-94C9-B803BD3B2F13}" dt="2024-12-08T17:27:20.482" v="3925" actId="2696"/>
        <pc:sldMkLst>
          <pc:docMk/>
          <pc:sldMk cId="1877741738" sldId="264"/>
        </pc:sldMkLst>
        <pc:spChg chg="del mod">
          <ac:chgData name="Marco Petrucci" userId="812767e7-6a8b-42c3-9705-4f3a6abd4c3b" providerId="ADAL" clId="{059B0916-CD53-475C-94C9-B803BD3B2F13}" dt="2024-12-08T17:27:14.511" v="3923" actId="21"/>
          <ac:spMkLst>
            <pc:docMk/>
            <pc:sldMk cId="1877741738" sldId="264"/>
            <ac:spMk id="2" creationId="{F2458D86-76AD-238D-E7DD-C41941066B1D}"/>
          </ac:spMkLst>
        </pc:spChg>
      </pc:sldChg>
      <pc:sldChg chg="addSp delSp modSp add mod ord">
        <pc:chgData name="Marco Petrucci" userId="812767e7-6a8b-42c3-9705-4f3a6abd4c3b" providerId="ADAL" clId="{059B0916-CD53-475C-94C9-B803BD3B2F13}" dt="2024-12-08T17:17:52.119" v="3343" actId="962"/>
        <pc:sldMkLst>
          <pc:docMk/>
          <pc:sldMk cId="1575682854" sldId="265"/>
        </pc:sldMkLst>
        <pc:graphicFrameChg chg="mod">
          <ac:chgData name="Marco Petrucci" userId="812767e7-6a8b-42c3-9705-4f3a6abd4c3b" providerId="ADAL" clId="{059B0916-CD53-475C-94C9-B803BD3B2F13}" dt="2024-12-08T17:09:20.691" v="2811" actId="962"/>
          <ac:graphicFrameMkLst>
            <pc:docMk/>
            <pc:sldMk cId="1575682854" sldId="265"/>
            <ac:graphicFrameMk id="5" creationId="{5FBDEFB5-2379-4A48-2168-46F1AE2CE1CA}"/>
          </ac:graphicFrameMkLst>
        </pc:graphicFrameChg>
        <pc:picChg chg="add mod modCrop">
          <ac:chgData name="Marco Petrucci" userId="812767e7-6a8b-42c3-9705-4f3a6abd4c3b" providerId="ADAL" clId="{059B0916-CD53-475C-94C9-B803BD3B2F13}" dt="2024-12-08T17:17:48.785" v="3341" actId="962"/>
          <ac:picMkLst>
            <pc:docMk/>
            <pc:sldMk cId="1575682854" sldId="265"/>
            <ac:picMk id="4" creationId="{2CACAF3F-6C10-59BE-5FCF-B7293F3E0B5F}"/>
          </ac:picMkLst>
        </pc:picChg>
        <pc:picChg chg="add mod">
          <ac:chgData name="Marco Petrucci" userId="812767e7-6a8b-42c3-9705-4f3a6abd4c3b" providerId="ADAL" clId="{059B0916-CD53-475C-94C9-B803BD3B2F13}" dt="2024-12-08T17:17:49.353" v="3342" actId="962"/>
          <ac:picMkLst>
            <pc:docMk/>
            <pc:sldMk cId="1575682854" sldId="265"/>
            <ac:picMk id="7" creationId="{DBE55541-F23D-145F-777C-05958DFF32DA}"/>
          </ac:picMkLst>
        </pc:picChg>
        <pc:picChg chg="mod">
          <ac:chgData name="Marco Petrucci" userId="812767e7-6a8b-42c3-9705-4f3a6abd4c3b" providerId="ADAL" clId="{059B0916-CD53-475C-94C9-B803BD3B2F13}" dt="2024-12-08T17:17:52.119" v="3343" actId="962"/>
          <ac:picMkLst>
            <pc:docMk/>
            <pc:sldMk cId="1575682854" sldId="265"/>
            <ac:picMk id="8" creationId="{3128214F-B290-881C-5922-849D343C3EE3}"/>
          </ac:picMkLst>
        </pc:picChg>
        <pc:picChg chg="mod">
          <ac:chgData name="Marco Petrucci" userId="812767e7-6a8b-42c3-9705-4f3a6abd4c3b" providerId="ADAL" clId="{059B0916-CD53-475C-94C9-B803BD3B2F13}" dt="2024-12-08T17:17:46.276" v="3337" actId="962"/>
          <ac:picMkLst>
            <pc:docMk/>
            <pc:sldMk cId="1575682854" sldId="265"/>
            <ac:picMk id="9" creationId="{4053FA2A-34A5-254C-A638-639EDC21F4A2}"/>
          </ac:picMkLst>
        </pc:picChg>
        <pc:picChg chg="mod">
          <ac:chgData name="Marco Petrucci" userId="812767e7-6a8b-42c3-9705-4f3a6abd4c3b" providerId="ADAL" clId="{059B0916-CD53-475C-94C9-B803BD3B2F13}" dt="2024-12-08T17:17:46.849" v="3338" actId="962"/>
          <ac:picMkLst>
            <pc:docMk/>
            <pc:sldMk cId="1575682854" sldId="265"/>
            <ac:picMk id="10" creationId="{AA440563-78A2-ADB2-578F-30993207FACA}"/>
          </ac:picMkLst>
        </pc:picChg>
        <pc:picChg chg="del mod">
          <ac:chgData name="Marco Petrucci" userId="812767e7-6a8b-42c3-9705-4f3a6abd4c3b" providerId="ADAL" clId="{059B0916-CD53-475C-94C9-B803BD3B2F13}" dt="2024-12-07T13:53:09.541" v="1922" actId="478"/>
          <ac:picMkLst>
            <pc:docMk/>
            <pc:sldMk cId="1575682854" sldId="265"/>
            <ac:picMk id="12" creationId="{A0B441C5-4AFE-5E68-9DBA-75C65E61877A}"/>
          </ac:picMkLst>
        </pc:picChg>
        <pc:picChg chg="del">
          <ac:chgData name="Marco Petrucci" userId="812767e7-6a8b-42c3-9705-4f3a6abd4c3b" providerId="ADAL" clId="{059B0916-CD53-475C-94C9-B803BD3B2F13}" dt="2024-12-07T13:53:41.903" v="1926" actId="478"/>
          <ac:picMkLst>
            <pc:docMk/>
            <pc:sldMk cId="1575682854" sldId="265"/>
            <ac:picMk id="13" creationId="{04AFA794-D14F-ECCD-42CF-F35250CC668F}"/>
          </ac:picMkLst>
        </pc:picChg>
        <pc:picChg chg="del">
          <ac:chgData name="Marco Petrucci" userId="812767e7-6a8b-42c3-9705-4f3a6abd4c3b" providerId="ADAL" clId="{059B0916-CD53-475C-94C9-B803BD3B2F13}" dt="2024-12-07T13:53:41.346" v="1925" actId="478"/>
          <ac:picMkLst>
            <pc:docMk/>
            <pc:sldMk cId="1575682854" sldId="265"/>
            <ac:picMk id="2052" creationId="{D5105EF5-108F-7DF0-4442-54475D5B74C5}"/>
          </ac:picMkLst>
        </pc:picChg>
        <pc:picChg chg="del mod">
          <ac:chgData name="Marco Petrucci" userId="812767e7-6a8b-42c3-9705-4f3a6abd4c3b" providerId="ADAL" clId="{059B0916-CD53-475C-94C9-B803BD3B2F13}" dt="2024-12-07T13:53:08.974" v="1921" actId="478"/>
          <ac:picMkLst>
            <pc:docMk/>
            <pc:sldMk cId="1575682854" sldId="265"/>
            <ac:picMk id="2054" creationId="{54E1E555-48D1-7F0E-76E3-84EB916B7CA3}"/>
          </ac:picMkLst>
        </pc:picChg>
        <pc:picChg chg="mod">
          <ac:chgData name="Marco Petrucci" userId="812767e7-6a8b-42c3-9705-4f3a6abd4c3b" providerId="ADAL" clId="{059B0916-CD53-475C-94C9-B803BD3B2F13}" dt="2024-12-08T17:17:47.246" v="3339" actId="962"/>
          <ac:picMkLst>
            <pc:docMk/>
            <pc:sldMk cId="1575682854" sldId="265"/>
            <ac:picMk id="2058" creationId="{9D2823F0-93BD-A5DD-53F6-097FC291026D}"/>
          </ac:picMkLst>
        </pc:picChg>
        <pc:picChg chg="mod">
          <ac:chgData name="Marco Petrucci" userId="812767e7-6a8b-42c3-9705-4f3a6abd4c3b" providerId="ADAL" clId="{059B0916-CD53-475C-94C9-B803BD3B2F13}" dt="2024-12-08T17:17:47.981" v="3340" actId="962"/>
          <ac:picMkLst>
            <pc:docMk/>
            <pc:sldMk cId="1575682854" sldId="265"/>
            <ac:picMk id="2062" creationId="{E444E6F6-6AA3-1409-C150-ECAEBDCD8C4A}"/>
          </ac:picMkLst>
        </pc:picChg>
        <pc:picChg chg="del">
          <ac:chgData name="Marco Petrucci" userId="812767e7-6a8b-42c3-9705-4f3a6abd4c3b" providerId="ADAL" clId="{059B0916-CD53-475C-94C9-B803BD3B2F13}" dt="2024-12-07T13:52:13.866" v="1911" actId="478"/>
          <ac:picMkLst>
            <pc:docMk/>
            <pc:sldMk cId="1575682854" sldId="265"/>
            <ac:picMk id="2072" creationId="{97D16A95-A4D2-A73E-C9C6-1D5F5D7B1F58}"/>
          </ac:picMkLst>
        </pc:picChg>
      </pc:sldChg>
      <pc:sldChg chg="addSp delSp modSp add mod setBg addAnim delAnim setClrOvrMap">
        <pc:chgData name="Marco Petrucci" userId="812767e7-6a8b-42c3-9705-4f3a6abd4c3b" providerId="ADAL" clId="{059B0916-CD53-475C-94C9-B803BD3B2F13}" dt="2024-12-08T17:10:39.029" v="2919" actId="962"/>
        <pc:sldMkLst>
          <pc:docMk/>
          <pc:sldMk cId="606214275" sldId="266"/>
        </pc:sldMkLst>
        <pc:spChg chg="mod ord">
          <ac:chgData name="Marco Petrucci" userId="812767e7-6a8b-42c3-9705-4f3a6abd4c3b" providerId="ADAL" clId="{059B0916-CD53-475C-94C9-B803BD3B2F13}" dt="2024-12-07T08:25:36.338" v="123" actId="26606"/>
          <ac:spMkLst>
            <pc:docMk/>
            <pc:sldMk cId="606214275" sldId="266"/>
            <ac:spMk id="2" creationId="{1A92D688-E3C2-9427-F3BE-3722E37D76F8}"/>
          </ac:spMkLst>
        </pc:spChg>
        <pc:spChg chg="del">
          <ac:chgData name="Marco Petrucci" userId="812767e7-6a8b-42c3-9705-4f3a6abd4c3b" providerId="ADAL" clId="{059B0916-CD53-475C-94C9-B803BD3B2F13}" dt="2024-12-07T08:23:58.228" v="107" actId="478"/>
          <ac:spMkLst>
            <pc:docMk/>
            <pc:sldMk cId="606214275" sldId="266"/>
            <ac:spMk id="7" creationId="{24B6ED67-F194-21FA-BDC8-2A627AF479F7}"/>
          </ac:spMkLst>
        </pc:spChg>
        <pc:spChg chg="add del">
          <ac:chgData name="Marco Petrucci" userId="812767e7-6a8b-42c3-9705-4f3a6abd4c3b" providerId="ADAL" clId="{059B0916-CD53-475C-94C9-B803BD3B2F13}" dt="2024-12-07T08:25:36.338" v="123" actId="26606"/>
          <ac:spMkLst>
            <pc:docMk/>
            <pc:sldMk cId="606214275" sldId="266"/>
            <ac:spMk id="8" creationId="{EBF1E1B7-3DE3-4255-89E2-E2726F2BB255}"/>
          </ac:spMkLst>
        </pc:spChg>
        <pc:spChg chg="add del">
          <ac:chgData name="Marco Petrucci" userId="812767e7-6a8b-42c3-9705-4f3a6abd4c3b" providerId="ADAL" clId="{059B0916-CD53-475C-94C9-B803BD3B2F13}" dt="2024-12-07T08:25:25.407" v="120" actId="26606"/>
          <ac:spMkLst>
            <pc:docMk/>
            <pc:sldMk cId="606214275" sldId="266"/>
            <ac:spMk id="9" creationId="{EBF1E1B7-3DE3-4255-89E2-E2726F2BB255}"/>
          </ac:spMkLst>
        </pc:spChg>
        <pc:spChg chg="add del">
          <ac:chgData name="Marco Petrucci" userId="812767e7-6a8b-42c3-9705-4f3a6abd4c3b" providerId="ADAL" clId="{059B0916-CD53-475C-94C9-B803BD3B2F13}" dt="2024-12-07T08:25:36.338" v="123" actId="26606"/>
          <ac:spMkLst>
            <pc:docMk/>
            <pc:sldMk cId="606214275" sldId="266"/>
            <ac:spMk id="10" creationId="{75E81CEE-093A-4825-94F3-1E16756683E8}"/>
          </ac:spMkLst>
        </pc:spChg>
        <pc:spChg chg="add del">
          <ac:chgData name="Marco Petrucci" userId="812767e7-6a8b-42c3-9705-4f3a6abd4c3b" providerId="ADAL" clId="{059B0916-CD53-475C-94C9-B803BD3B2F13}" dt="2024-12-07T08:25:25.407" v="120" actId="26606"/>
          <ac:spMkLst>
            <pc:docMk/>
            <pc:sldMk cId="606214275" sldId="266"/>
            <ac:spMk id="11" creationId="{75E81CEE-093A-4825-94F3-1E16756683E8}"/>
          </ac:spMkLst>
        </pc:spChg>
        <pc:spChg chg="add del">
          <ac:chgData name="Marco Petrucci" userId="812767e7-6a8b-42c3-9705-4f3a6abd4c3b" providerId="ADAL" clId="{059B0916-CD53-475C-94C9-B803BD3B2F13}" dt="2024-12-07T08:25:36.338" v="123" actId="26606"/>
          <ac:spMkLst>
            <pc:docMk/>
            <pc:sldMk cId="606214275" sldId="266"/>
            <ac:spMk id="12" creationId="{B72D289C-3FA2-4E6E-964E-B52C692AA38A}"/>
          </ac:spMkLst>
        </pc:spChg>
        <pc:spChg chg="add del">
          <ac:chgData name="Marco Petrucci" userId="812767e7-6a8b-42c3-9705-4f3a6abd4c3b" providerId="ADAL" clId="{059B0916-CD53-475C-94C9-B803BD3B2F13}" dt="2024-12-07T08:25:25.407" v="120" actId="26606"/>
          <ac:spMkLst>
            <pc:docMk/>
            <pc:sldMk cId="606214275" sldId="266"/>
            <ac:spMk id="13" creationId="{D9453AC2-8882-459A-8985-3E24DD42AE0D}"/>
          </ac:spMkLst>
        </pc:spChg>
        <pc:spChg chg="add del">
          <ac:chgData name="Marco Petrucci" userId="812767e7-6a8b-42c3-9705-4f3a6abd4c3b" providerId="ADAL" clId="{059B0916-CD53-475C-94C9-B803BD3B2F13}" dt="2024-12-07T08:25:36.338" v="123" actId="26606"/>
          <ac:spMkLst>
            <pc:docMk/>
            <pc:sldMk cId="606214275" sldId="266"/>
            <ac:spMk id="14" creationId="{EABA7E7F-0502-421C-8626-3B630F27CB0D}"/>
          </ac:spMkLst>
        </pc:spChg>
        <pc:spChg chg="add del">
          <ac:chgData name="Marco Petrucci" userId="812767e7-6a8b-42c3-9705-4f3a6abd4c3b" providerId="ADAL" clId="{059B0916-CD53-475C-94C9-B803BD3B2F13}" dt="2024-12-07T08:25:25.407" v="120" actId="26606"/>
          <ac:spMkLst>
            <pc:docMk/>
            <pc:sldMk cId="606214275" sldId="266"/>
            <ac:spMk id="15" creationId="{D4A11FEA-6E98-401C-B708-DA2C95081E8F}"/>
          </ac:spMkLst>
        </pc:spChg>
        <pc:picChg chg="add mod">
          <ac:chgData name="Marco Petrucci" userId="812767e7-6a8b-42c3-9705-4f3a6abd4c3b" providerId="ADAL" clId="{059B0916-CD53-475C-94C9-B803BD3B2F13}" dt="2024-12-08T17:10:39.029" v="2919" actId="962"/>
          <ac:picMkLst>
            <pc:docMk/>
            <pc:sldMk cId="606214275" sldId="266"/>
            <ac:picMk id="4" creationId="{E3D4A041-20D0-6017-0042-8BE72DF07179}"/>
          </ac:picMkLst>
        </pc:picChg>
        <pc:picChg chg="del">
          <ac:chgData name="Marco Petrucci" userId="812767e7-6a8b-42c3-9705-4f3a6abd4c3b" providerId="ADAL" clId="{059B0916-CD53-475C-94C9-B803BD3B2F13}" dt="2024-12-07T08:25:03.409" v="111" actId="478"/>
          <ac:picMkLst>
            <pc:docMk/>
            <pc:sldMk cId="606214275" sldId="266"/>
            <ac:picMk id="6" creationId="{DC07B612-F7B9-85C6-3D1D-431441C2DB93}"/>
          </ac:picMkLst>
        </pc:picChg>
      </pc:sldChg>
      <pc:sldChg chg="addSp delSp modSp new mod setBg">
        <pc:chgData name="Marco Petrucci" userId="812767e7-6a8b-42c3-9705-4f3a6abd4c3b" providerId="ADAL" clId="{059B0916-CD53-475C-94C9-B803BD3B2F13}" dt="2024-12-08T17:11:34.149" v="2923" actId="962"/>
        <pc:sldMkLst>
          <pc:docMk/>
          <pc:sldMk cId="4058531532" sldId="267"/>
        </pc:sldMkLst>
        <pc:spChg chg="mod">
          <ac:chgData name="Marco Petrucci" userId="812767e7-6a8b-42c3-9705-4f3a6abd4c3b" providerId="ADAL" clId="{059B0916-CD53-475C-94C9-B803BD3B2F13}" dt="2024-12-07T08:26:50.867" v="159" actId="26606"/>
          <ac:spMkLst>
            <pc:docMk/>
            <pc:sldMk cId="4058531532" sldId="267"/>
            <ac:spMk id="2" creationId="{4529ACC1-EB4C-D91B-DCB6-538F3F375A37}"/>
          </ac:spMkLst>
        </pc:spChg>
        <pc:spChg chg="del">
          <ac:chgData name="Marco Petrucci" userId="812767e7-6a8b-42c3-9705-4f3a6abd4c3b" providerId="ADAL" clId="{059B0916-CD53-475C-94C9-B803BD3B2F13}" dt="2024-12-07T08:25:54.607" v="125" actId="478"/>
          <ac:spMkLst>
            <pc:docMk/>
            <pc:sldMk cId="4058531532" sldId="267"/>
            <ac:spMk id="3" creationId="{05FB1126-E944-A55E-B290-0AD0C56D86CC}"/>
          </ac:spMkLst>
        </pc:spChg>
        <pc:spChg chg="add del">
          <ac:chgData name="Marco Petrucci" userId="812767e7-6a8b-42c3-9705-4f3a6abd4c3b" providerId="ADAL" clId="{059B0916-CD53-475C-94C9-B803BD3B2F13}" dt="2024-12-07T08:26:50.867" v="159" actId="26606"/>
          <ac:spMkLst>
            <pc:docMk/>
            <pc:sldMk cId="4058531532" sldId="267"/>
            <ac:spMk id="10" creationId="{F1694136-0553-455D-A725-19D12054AB96}"/>
          </ac:spMkLst>
        </pc:spChg>
        <pc:spChg chg="add del">
          <ac:chgData name="Marco Petrucci" userId="812767e7-6a8b-42c3-9705-4f3a6abd4c3b" providerId="ADAL" clId="{059B0916-CD53-475C-94C9-B803BD3B2F13}" dt="2024-12-07T08:26:50.867" v="159" actId="26606"/>
          <ac:spMkLst>
            <pc:docMk/>
            <pc:sldMk cId="4058531532" sldId="267"/>
            <ac:spMk id="12" creationId="{AF8DD469-D1ED-454C-B2F5-CE035903BC90}"/>
          </ac:spMkLst>
        </pc:spChg>
        <pc:spChg chg="add del">
          <ac:chgData name="Marco Petrucci" userId="812767e7-6a8b-42c3-9705-4f3a6abd4c3b" providerId="ADAL" clId="{059B0916-CD53-475C-94C9-B803BD3B2F13}" dt="2024-12-07T08:26:50.867" v="159" actId="26606"/>
          <ac:spMkLst>
            <pc:docMk/>
            <pc:sldMk cId="4058531532" sldId="267"/>
            <ac:spMk id="14" creationId="{2B99D1F0-D1F4-4D99-81FA-F025737D3A03}"/>
          </ac:spMkLst>
        </pc:spChg>
        <pc:spChg chg="add del">
          <ac:chgData name="Marco Petrucci" userId="812767e7-6a8b-42c3-9705-4f3a6abd4c3b" providerId="ADAL" clId="{059B0916-CD53-475C-94C9-B803BD3B2F13}" dt="2024-12-07T08:26:50.867" v="159" actId="26606"/>
          <ac:spMkLst>
            <pc:docMk/>
            <pc:sldMk cId="4058531532" sldId="267"/>
            <ac:spMk id="16" creationId="{3E32D104-BB6A-4687-BBC9-6DF01001A58A}"/>
          </ac:spMkLst>
        </pc:spChg>
        <pc:spChg chg="add del">
          <ac:chgData name="Marco Petrucci" userId="812767e7-6a8b-42c3-9705-4f3a6abd4c3b" providerId="ADAL" clId="{059B0916-CD53-475C-94C9-B803BD3B2F13}" dt="2024-12-07T08:26:50.867" v="159" actId="26606"/>
          <ac:spMkLst>
            <pc:docMk/>
            <pc:sldMk cId="4058531532" sldId="267"/>
            <ac:spMk id="18" creationId="{767A2AD7-60CD-43CC-85A6-2743892E4795}"/>
          </ac:spMkLst>
        </pc:spChg>
        <pc:picChg chg="add mod">
          <ac:chgData name="Marco Petrucci" userId="812767e7-6a8b-42c3-9705-4f3a6abd4c3b" providerId="ADAL" clId="{059B0916-CD53-475C-94C9-B803BD3B2F13}" dt="2024-12-08T17:11:34.149" v="2923" actId="962"/>
          <ac:picMkLst>
            <pc:docMk/>
            <pc:sldMk cId="4058531532" sldId="267"/>
            <ac:picMk id="5" creationId="{1F491978-A099-E043-69C6-E588588EB058}"/>
          </ac:picMkLst>
        </pc:picChg>
      </pc:sldChg>
      <pc:sldChg chg="addSp delSp modSp add mod ord">
        <pc:chgData name="Marco Petrucci" userId="812767e7-6a8b-42c3-9705-4f3a6abd4c3b" providerId="ADAL" clId="{059B0916-CD53-475C-94C9-B803BD3B2F13}" dt="2024-12-08T17:45:56.272" v="4032" actId="2"/>
        <pc:sldMkLst>
          <pc:docMk/>
          <pc:sldMk cId="3121728454" sldId="268"/>
        </pc:sldMkLst>
        <pc:spChg chg="mod">
          <ac:chgData name="Marco Petrucci" userId="812767e7-6a8b-42c3-9705-4f3a6abd4c3b" providerId="ADAL" clId="{059B0916-CD53-475C-94C9-B803BD3B2F13}" dt="2024-12-08T17:45:56.272" v="4032" actId="2"/>
          <ac:spMkLst>
            <pc:docMk/>
            <pc:sldMk cId="3121728454" sldId="268"/>
            <ac:spMk id="2" creationId="{A86C3079-7D09-87F1-1BF8-8EAE6A7866E4}"/>
          </ac:spMkLst>
        </pc:spChg>
        <pc:picChg chg="add mod">
          <ac:chgData name="Marco Petrucci" userId="812767e7-6a8b-42c3-9705-4f3a6abd4c3b" providerId="ADAL" clId="{059B0916-CD53-475C-94C9-B803BD3B2F13}" dt="2024-12-08T17:10:46.065" v="2921" actId="962"/>
          <ac:picMkLst>
            <pc:docMk/>
            <pc:sldMk cId="3121728454" sldId="268"/>
            <ac:picMk id="4" creationId="{F6CA2F67-F580-67EA-CEA3-C71EA0580854}"/>
          </ac:picMkLst>
        </pc:picChg>
        <pc:picChg chg="del">
          <ac:chgData name="Marco Petrucci" userId="812767e7-6a8b-42c3-9705-4f3a6abd4c3b" providerId="ADAL" clId="{059B0916-CD53-475C-94C9-B803BD3B2F13}" dt="2024-12-07T08:27:32.486" v="161" actId="478"/>
          <ac:picMkLst>
            <pc:docMk/>
            <pc:sldMk cId="3121728454" sldId="268"/>
            <ac:picMk id="5" creationId="{A195E9BC-3BF4-E9F9-4EDE-08F72E20730B}"/>
          </ac:picMkLst>
        </pc:picChg>
      </pc:sldChg>
      <pc:sldChg chg="addSp delSp modSp add mod">
        <pc:chgData name="Marco Petrucci" userId="812767e7-6a8b-42c3-9705-4f3a6abd4c3b" providerId="ADAL" clId="{059B0916-CD53-475C-94C9-B803BD3B2F13}" dt="2024-12-08T17:13:22.525" v="2929" actId="962"/>
        <pc:sldMkLst>
          <pc:docMk/>
          <pc:sldMk cId="2273379926" sldId="269"/>
        </pc:sldMkLst>
        <pc:spChg chg="mod">
          <ac:chgData name="Marco Petrucci" userId="812767e7-6a8b-42c3-9705-4f3a6abd4c3b" providerId="ADAL" clId="{059B0916-CD53-475C-94C9-B803BD3B2F13}" dt="2024-12-07T08:28:19.347" v="192" actId="20577"/>
          <ac:spMkLst>
            <pc:docMk/>
            <pc:sldMk cId="2273379926" sldId="269"/>
            <ac:spMk id="2" creationId="{17214DDB-AB2A-CF02-2E9E-FDB080B27035}"/>
          </ac:spMkLst>
        </pc:spChg>
        <pc:spChg chg="add mod">
          <ac:chgData name="Marco Petrucci" userId="812767e7-6a8b-42c3-9705-4f3a6abd4c3b" providerId="ADAL" clId="{059B0916-CD53-475C-94C9-B803BD3B2F13}" dt="2024-12-08T16:27:06.130" v="2542" actId="767"/>
          <ac:spMkLst>
            <pc:docMk/>
            <pc:sldMk cId="2273379926" sldId="269"/>
            <ac:spMk id="6" creationId="{B5B932CF-6834-CDE8-E779-FF553C063A07}"/>
          </ac:spMkLst>
        </pc:spChg>
        <pc:spChg chg="add del mod">
          <ac:chgData name="Marco Petrucci" userId="812767e7-6a8b-42c3-9705-4f3a6abd4c3b" providerId="ADAL" clId="{059B0916-CD53-475C-94C9-B803BD3B2F13}" dt="2024-12-08T16:27:11.312" v="2546"/>
          <ac:spMkLst>
            <pc:docMk/>
            <pc:sldMk cId="2273379926" sldId="269"/>
            <ac:spMk id="7" creationId="{CD78BE48-643E-15DA-7B10-8B838E33460C}"/>
          </ac:spMkLst>
        </pc:spChg>
        <pc:picChg chg="del">
          <ac:chgData name="Marco Petrucci" userId="812767e7-6a8b-42c3-9705-4f3a6abd4c3b" providerId="ADAL" clId="{059B0916-CD53-475C-94C9-B803BD3B2F13}" dt="2024-12-07T08:28:03.731" v="176" actId="478"/>
          <ac:picMkLst>
            <pc:docMk/>
            <pc:sldMk cId="2273379926" sldId="269"/>
            <ac:picMk id="4" creationId="{9D77A3CA-F3A4-884F-1B74-617615B1E385}"/>
          </ac:picMkLst>
        </pc:picChg>
        <pc:picChg chg="add mod">
          <ac:chgData name="Marco Petrucci" userId="812767e7-6a8b-42c3-9705-4f3a6abd4c3b" providerId="ADAL" clId="{059B0916-CD53-475C-94C9-B803BD3B2F13}" dt="2024-12-08T17:13:22.525" v="2929" actId="962"/>
          <ac:picMkLst>
            <pc:docMk/>
            <pc:sldMk cId="2273379926" sldId="269"/>
            <ac:picMk id="5" creationId="{EEFD4535-7B27-441D-B421-FE60CA7E1E8C}"/>
          </ac:picMkLst>
        </pc:picChg>
      </pc:sldChg>
      <pc:sldChg chg="addSp delSp modSp add mod setBg">
        <pc:chgData name="Marco Petrucci" userId="812767e7-6a8b-42c3-9705-4f3a6abd4c3b" providerId="ADAL" clId="{059B0916-CD53-475C-94C9-B803BD3B2F13}" dt="2024-12-08T17:46:02.484" v="4033" actId="790"/>
        <pc:sldMkLst>
          <pc:docMk/>
          <pc:sldMk cId="2280014769" sldId="270"/>
        </pc:sldMkLst>
        <pc:spChg chg="mod">
          <ac:chgData name="Marco Petrucci" userId="812767e7-6a8b-42c3-9705-4f3a6abd4c3b" providerId="ADAL" clId="{059B0916-CD53-475C-94C9-B803BD3B2F13}" dt="2024-12-08T17:46:02.484" v="4033" actId="790"/>
          <ac:spMkLst>
            <pc:docMk/>
            <pc:sldMk cId="2280014769" sldId="270"/>
            <ac:spMk id="2" creationId="{AECFB15B-789C-1A40-AF93-F8FFE18A831A}"/>
          </ac:spMkLst>
        </pc:spChg>
        <pc:spChg chg="add del mod">
          <ac:chgData name="Marco Petrucci" userId="812767e7-6a8b-42c3-9705-4f3a6abd4c3b" providerId="ADAL" clId="{059B0916-CD53-475C-94C9-B803BD3B2F13}" dt="2024-12-07T09:10:55.408" v="563" actId="478"/>
          <ac:spMkLst>
            <pc:docMk/>
            <pc:sldMk cId="2280014769" sldId="270"/>
            <ac:spMk id="6" creationId="{FC8580FB-E4C3-7DE2-8E1B-3B75F65B39EB}"/>
          </ac:spMkLst>
        </pc:spChg>
        <pc:spChg chg="add">
          <ac:chgData name="Marco Petrucci" userId="812767e7-6a8b-42c3-9705-4f3a6abd4c3b" providerId="ADAL" clId="{059B0916-CD53-475C-94C9-B803BD3B2F13}" dt="2024-12-07T09:11:06.884" v="564" actId="26606"/>
          <ac:spMkLst>
            <pc:docMk/>
            <pc:sldMk cId="2280014769" sldId="270"/>
            <ac:spMk id="9" creationId="{F1694136-0553-455D-A725-19D12054AB96}"/>
          </ac:spMkLst>
        </pc:spChg>
        <pc:spChg chg="add">
          <ac:chgData name="Marco Petrucci" userId="812767e7-6a8b-42c3-9705-4f3a6abd4c3b" providerId="ADAL" clId="{059B0916-CD53-475C-94C9-B803BD3B2F13}" dt="2024-12-07T09:11:06.884" v="564" actId="26606"/>
          <ac:spMkLst>
            <pc:docMk/>
            <pc:sldMk cId="2280014769" sldId="270"/>
            <ac:spMk id="11" creationId="{AF8DD469-D1ED-454C-B2F5-CE035903BC90}"/>
          </ac:spMkLst>
        </pc:spChg>
        <pc:spChg chg="add">
          <ac:chgData name="Marco Petrucci" userId="812767e7-6a8b-42c3-9705-4f3a6abd4c3b" providerId="ADAL" clId="{059B0916-CD53-475C-94C9-B803BD3B2F13}" dt="2024-12-07T09:11:06.884" v="564" actId="26606"/>
          <ac:spMkLst>
            <pc:docMk/>
            <pc:sldMk cId="2280014769" sldId="270"/>
            <ac:spMk id="13" creationId="{05A0BCE3-5897-45E4-A5B5-42F88EF03C22}"/>
          </ac:spMkLst>
        </pc:spChg>
        <pc:spChg chg="add">
          <ac:chgData name="Marco Petrucci" userId="812767e7-6a8b-42c3-9705-4f3a6abd4c3b" providerId="ADAL" clId="{059B0916-CD53-475C-94C9-B803BD3B2F13}" dt="2024-12-07T09:11:06.884" v="564" actId="26606"/>
          <ac:spMkLst>
            <pc:docMk/>
            <pc:sldMk cId="2280014769" sldId="270"/>
            <ac:spMk id="15" creationId="{850910D7-C866-49DA-A742-C0685FE3D240}"/>
          </ac:spMkLst>
        </pc:spChg>
        <pc:picChg chg="add mod">
          <ac:chgData name="Marco Petrucci" userId="812767e7-6a8b-42c3-9705-4f3a6abd4c3b" providerId="ADAL" clId="{059B0916-CD53-475C-94C9-B803BD3B2F13}" dt="2024-12-08T17:12:11.964" v="2925" actId="962"/>
          <ac:picMkLst>
            <pc:docMk/>
            <pc:sldMk cId="2280014769" sldId="270"/>
            <ac:picMk id="4" creationId="{3946A912-A300-C697-99C7-8C6D9C171373}"/>
          </ac:picMkLst>
        </pc:picChg>
        <pc:picChg chg="del">
          <ac:chgData name="Marco Petrucci" userId="812767e7-6a8b-42c3-9705-4f3a6abd4c3b" providerId="ADAL" clId="{059B0916-CD53-475C-94C9-B803BD3B2F13}" dt="2024-12-07T09:08:44.836" v="534" actId="478"/>
          <ac:picMkLst>
            <pc:docMk/>
            <pc:sldMk cId="2280014769" sldId="270"/>
            <ac:picMk id="5" creationId="{4A2F4D66-C865-B833-48B8-65823E459D9F}"/>
          </ac:picMkLst>
        </pc:picChg>
      </pc:sldChg>
      <pc:sldChg chg="addSp delSp modSp add mod">
        <pc:chgData name="Marco Petrucci" userId="812767e7-6a8b-42c3-9705-4f3a6abd4c3b" providerId="ADAL" clId="{059B0916-CD53-475C-94C9-B803BD3B2F13}" dt="2024-12-08T17:46:08.534" v="4034" actId="790"/>
        <pc:sldMkLst>
          <pc:docMk/>
          <pc:sldMk cId="4126572921" sldId="271"/>
        </pc:sldMkLst>
        <pc:spChg chg="del mod">
          <ac:chgData name="Marco Petrucci" userId="812767e7-6a8b-42c3-9705-4f3a6abd4c3b" providerId="ADAL" clId="{059B0916-CD53-475C-94C9-B803BD3B2F13}" dt="2024-12-07T09:12:58.156" v="597" actId="478"/>
          <ac:spMkLst>
            <pc:docMk/>
            <pc:sldMk cId="4126572921" sldId="271"/>
            <ac:spMk id="2" creationId="{47F89B19-565C-E363-816E-AF2A36C2DE12}"/>
          </ac:spMkLst>
        </pc:spChg>
        <pc:spChg chg="add del mod">
          <ac:chgData name="Marco Petrucci" userId="812767e7-6a8b-42c3-9705-4f3a6abd4c3b" providerId="ADAL" clId="{059B0916-CD53-475C-94C9-B803BD3B2F13}" dt="2024-12-07T09:13:00.765" v="600" actId="478"/>
          <ac:spMkLst>
            <pc:docMk/>
            <pc:sldMk cId="4126572921" sldId="271"/>
            <ac:spMk id="5" creationId="{894215B1-096C-A852-719D-238F8A4EF282}"/>
          </ac:spMkLst>
        </pc:spChg>
        <pc:spChg chg="add del mod">
          <ac:chgData name="Marco Petrucci" userId="812767e7-6a8b-42c3-9705-4f3a6abd4c3b" providerId="ADAL" clId="{059B0916-CD53-475C-94C9-B803BD3B2F13}" dt="2024-12-07T09:14:28.716" v="640" actId="478"/>
          <ac:spMkLst>
            <pc:docMk/>
            <pc:sldMk cId="4126572921" sldId="271"/>
            <ac:spMk id="6" creationId="{4E7195C9-8E1E-38D4-4EF9-C72D1D71F470}"/>
          </ac:spMkLst>
        </pc:spChg>
        <pc:spChg chg="add mod">
          <ac:chgData name="Marco Petrucci" userId="812767e7-6a8b-42c3-9705-4f3a6abd4c3b" providerId="ADAL" clId="{059B0916-CD53-475C-94C9-B803BD3B2F13}" dt="2024-12-08T17:46:08.534" v="4034" actId="790"/>
          <ac:spMkLst>
            <pc:docMk/>
            <pc:sldMk cId="4126572921" sldId="271"/>
            <ac:spMk id="10" creationId="{63B794AA-92FE-681B-A702-9B3AA0A225AE}"/>
          </ac:spMkLst>
        </pc:spChg>
        <pc:picChg chg="del">
          <ac:chgData name="Marco Petrucci" userId="812767e7-6a8b-42c3-9705-4f3a6abd4c3b" providerId="ADAL" clId="{059B0916-CD53-475C-94C9-B803BD3B2F13}" dt="2024-12-07T09:13:07.802" v="614" actId="478"/>
          <ac:picMkLst>
            <pc:docMk/>
            <pc:sldMk cId="4126572921" sldId="271"/>
            <ac:picMk id="4" creationId="{E71ADFF0-6467-63A7-B270-9D5627DC1BBA}"/>
          </ac:picMkLst>
        </pc:picChg>
        <pc:picChg chg="add mod">
          <ac:chgData name="Marco Petrucci" userId="812767e7-6a8b-42c3-9705-4f3a6abd4c3b" providerId="ADAL" clId="{059B0916-CD53-475C-94C9-B803BD3B2F13}" dt="2024-12-08T17:13:09.672" v="2927" actId="962"/>
          <ac:picMkLst>
            <pc:docMk/>
            <pc:sldMk cId="4126572921" sldId="271"/>
            <ac:picMk id="8" creationId="{6AC5B674-1EBE-20B2-C423-F3302EA8F72E}"/>
          </ac:picMkLst>
        </pc:picChg>
      </pc:sldChg>
      <pc:sldChg chg="addSp delSp modSp add mod">
        <pc:chgData name="Marco Petrucci" userId="812767e7-6a8b-42c3-9705-4f3a6abd4c3b" providerId="ADAL" clId="{059B0916-CD53-475C-94C9-B803BD3B2F13}" dt="2024-12-08T17:46:17.377" v="4038" actId="2"/>
        <pc:sldMkLst>
          <pc:docMk/>
          <pc:sldMk cId="2782302877" sldId="272"/>
        </pc:sldMkLst>
        <pc:spChg chg="mod">
          <ac:chgData name="Marco Petrucci" userId="812767e7-6a8b-42c3-9705-4f3a6abd4c3b" providerId="ADAL" clId="{059B0916-CD53-475C-94C9-B803BD3B2F13}" dt="2024-12-08T17:46:15.854" v="4037" actId="2"/>
          <ac:spMkLst>
            <pc:docMk/>
            <pc:sldMk cId="2782302877" sldId="272"/>
            <ac:spMk id="2" creationId="{E0A44D9C-2C87-F585-7D6D-713A297CE46D}"/>
          </ac:spMkLst>
        </pc:spChg>
        <pc:spChg chg="add del">
          <ac:chgData name="Marco Petrucci" userId="812767e7-6a8b-42c3-9705-4f3a6abd4c3b" providerId="ADAL" clId="{059B0916-CD53-475C-94C9-B803BD3B2F13}" dt="2024-12-07T13:11:00.810" v="804" actId="22"/>
          <ac:spMkLst>
            <pc:docMk/>
            <pc:sldMk cId="2782302877" sldId="272"/>
            <ac:spMk id="4" creationId="{FB1B20FF-DB6B-484C-1B98-0C704AE8290E}"/>
          </ac:spMkLst>
        </pc:spChg>
        <pc:spChg chg="add del mod">
          <ac:chgData name="Marco Petrucci" userId="812767e7-6a8b-42c3-9705-4f3a6abd4c3b" providerId="ADAL" clId="{059B0916-CD53-475C-94C9-B803BD3B2F13}" dt="2024-12-07T13:14:36.138" v="918" actId="478"/>
          <ac:spMkLst>
            <pc:docMk/>
            <pc:sldMk cId="2782302877" sldId="272"/>
            <ac:spMk id="10" creationId="{9768A5DF-A52E-0D6B-CDF2-EAACB4C6FF41}"/>
          </ac:spMkLst>
        </pc:spChg>
        <pc:spChg chg="add mod">
          <ac:chgData name="Marco Petrucci" userId="812767e7-6a8b-42c3-9705-4f3a6abd4c3b" providerId="ADAL" clId="{059B0916-CD53-475C-94C9-B803BD3B2F13}" dt="2024-12-07T13:18:21.506" v="1028" actId="1076"/>
          <ac:spMkLst>
            <pc:docMk/>
            <pc:sldMk cId="2782302877" sldId="272"/>
            <ac:spMk id="11" creationId="{D5A5C8FD-88C4-68A3-DD95-DDF177B4AA6A}"/>
          </ac:spMkLst>
        </pc:spChg>
        <pc:spChg chg="add mod">
          <ac:chgData name="Marco Petrucci" userId="812767e7-6a8b-42c3-9705-4f3a6abd4c3b" providerId="ADAL" clId="{059B0916-CD53-475C-94C9-B803BD3B2F13}" dt="2024-12-08T17:20:30.357" v="3409" actId="13244"/>
          <ac:spMkLst>
            <pc:docMk/>
            <pc:sldMk cId="2782302877" sldId="272"/>
            <ac:spMk id="12" creationId="{00C0B403-2C65-3E31-5201-AFA36269F9EB}"/>
          </ac:spMkLst>
        </pc:spChg>
        <pc:spChg chg="add mod">
          <ac:chgData name="Marco Petrucci" userId="812767e7-6a8b-42c3-9705-4f3a6abd4c3b" providerId="ADAL" clId="{059B0916-CD53-475C-94C9-B803BD3B2F13}" dt="2024-12-08T17:20:50.450" v="3418" actId="13244"/>
          <ac:spMkLst>
            <pc:docMk/>
            <pc:sldMk cId="2782302877" sldId="272"/>
            <ac:spMk id="20" creationId="{D6CCDC3A-F058-33C1-BEC2-D85F52E6C5B6}"/>
          </ac:spMkLst>
        </pc:spChg>
        <pc:spChg chg="add mod">
          <ac:chgData name="Marco Petrucci" userId="812767e7-6a8b-42c3-9705-4f3a6abd4c3b" providerId="ADAL" clId="{059B0916-CD53-475C-94C9-B803BD3B2F13}" dt="2024-12-08T17:46:17.377" v="4038" actId="2"/>
          <ac:spMkLst>
            <pc:docMk/>
            <pc:sldMk cId="2782302877" sldId="272"/>
            <ac:spMk id="24" creationId="{FCB9BD28-C007-3D61-1AE9-DD76D585AD07}"/>
          </ac:spMkLst>
        </pc:spChg>
        <pc:spChg chg="add mod">
          <ac:chgData name="Marco Petrucci" userId="812767e7-6a8b-42c3-9705-4f3a6abd4c3b" providerId="ADAL" clId="{059B0916-CD53-475C-94C9-B803BD3B2F13}" dt="2024-12-07T13:18:02.052" v="1023" actId="122"/>
          <ac:spMkLst>
            <pc:docMk/>
            <pc:sldMk cId="2782302877" sldId="272"/>
            <ac:spMk id="27" creationId="{45442476-1E13-484E-EA4A-812E0C5693E8}"/>
          </ac:spMkLst>
        </pc:spChg>
        <pc:spChg chg="add mod">
          <ac:chgData name="Marco Petrucci" userId="812767e7-6a8b-42c3-9705-4f3a6abd4c3b" providerId="ADAL" clId="{059B0916-CD53-475C-94C9-B803BD3B2F13}" dt="2024-12-08T17:20:45.529" v="3417" actId="13244"/>
          <ac:spMkLst>
            <pc:docMk/>
            <pc:sldMk cId="2782302877" sldId="272"/>
            <ac:spMk id="40" creationId="{2DB6CA29-BF79-4C2B-E35F-7B13392E9A79}"/>
          </ac:spMkLst>
        </pc:spChg>
        <pc:spChg chg="add mod">
          <ac:chgData name="Marco Petrucci" userId="812767e7-6a8b-42c3-9705-4f3a6abd4c3b" providerId="ADAL" clId="{059B0916-CD53-475C-94C9-B803BD3B2F13}" dt="2024-12-08T17:20:55.775" v="3419" actId="13244"/>
          <ac:spMkLst>
            <pc:docMk/>
            <pc:sldMk cId="2782302877" sldId="272"/>
            <ac:spMk id="43" creationId="{5679A0A0-6554-D56F-E482-24DFC3D22385}"/>
          </ac:spMkLst>
        </pc:spChg>
        <pc:picChg chg="del">
          <ac:chgData name="Marco Petrucci" userId="812767e7-6a8b-42c3-9705-4f3a6abd4c3b" providerId="ADAL" clId="{059B0916-CD53-475C-94C9-B803BD3B2F13}" dt="2024-12-07T13:10:59.562" v="802" actId="478"/>
          <ac:picMkLst>
            <pc:docMk/>
            <pc:sldMk cId="2782302877" sldId="272"/>
            <ac:picMk id="5" creationId="{D04EBF6B-ED4E-9C6C-F1B4-2EA663535017}"/>
          </ac:picMkLst>
        </pc:picChg>
        <pc:picChg chg="add del mod modCrop">
          <ac:chgData name="Marco Petrucci" userId="812767e7-6a8b-42c3-9705-4f3a6abd4c3b" providerId="ADAL" clId="{059B0916-CD53-475C-94C9-B803BD3B2F13}" dt="2024-12-07T13:12:38.939" v="810" actId="478"/>
          <ac:picMkLst>
            <pc:docMk/>
            <pc:sldMk cId="2782302877" sldId="272"/>
            <ac:picMk id="7" creationId="{9666A656-5FAE-6191-8AA9-76F8A555B081}"/>
          </ac:picMkLst>
        </pc:picChg>
        <pc:picChg chg="add mod modCrop">
          <ac:chgData name="Marco Petrucci" userId="812767e7-6a8b-42c3-9705-4f3a6abd4c3b" providerId="ADAL" clId="{059B0916-CD53-475C-94C9-B803BD3B2F13}" dt="2024-12-08T17:14:09.221" v="3061" actId="962"/>
          <ac:picMkLst>
            <pc:docMk/>
            <pc:sldMk cId="2782302877" sldId="272"/>
            <ac:picMk id="9" creationId="{73732883-7205-25A7-B5C1-2C89FDDCA01A}"/>
          </ac:picMkLst>
        </pc:picChg>
        <pc:picChg chg="add del mod modCrop">
          <ac:chgData name="Marco Petrucci" userId="812767e7-6a8b-42c3-9705-4f3a6abd4c3b" providerId="ADAL" clId="{059B0916-CD53-475C-94C9-B803BD3B2F13}" dt="2024-12-07T13:37:32.723" v="1420" actId="478"/>
          <ac:picMkLst>
            <pc:docMk/>
            <pc:sldMk cId="2782302877" sldId="272"/>
            <ac:picMk id="48" creationId="{8E8B6AFB-81AD-1675-AF51-49CE40900E2D}"/>
          </ac:picMkLst>
        </pc:picChg>
        <pc:cxnChg chg="add mod">
          <ac:chgData name="Marco Petrucci" userId="812767e7-6a8b-42c3-9705-4f3a6abd4c3b" providerId="ADAL" clId="{059B0916-CD53-475C-94C9-B803BD3B2F13}" dt="2024-12-08T17:20:33.205" v="3410" actId="962"/>
          <ac:cxnSpMkLst>
            <pc:docMk/>
            <pc:sldMk cId="2782302877" sldId="272"/>
            <ac:cxnSpMk id="14" creationId="{F7908C02-9CD1-3921-3458-38FAA35D623A}"/>
          </ac:cxnSpMkLst>
        </pc:cxnChg>
        <pc:cxnChg chg="add mod">
          <ac:chgData name="Marco Petrucci" userId="812767e7-6a8b-42c3-9705-4f3a6abd4c3b" providerId="ADAL" clId="{059B0916-CD53-475C-94C9-B803BD3B2F13}" dt="2024-12-08T17:20:33.897" v="3411" actId="962"/>
          <ac:cxnSpMkLst>
            <pc:docMk/>
            <pc:sldMk cId="2782302877" sldId="272"/>
            <ac:cxnSpMk id="17" creationId="{D0F83C7F-E878-CA86-14E1-9079B19CCA49}"/>
          </ac:cxnSpMkLst>
        </pc:cxnChg>
        <pc:cxnChg chg="add mod">
          <ac:chgData name="Marco Petrucci" userId="812767e7-6a8b-42c3-9705-4f3a6abd4c3b" providerId="ADAL" clId="{059B0916-CD53-475C-94C9-B803BD3B2F13}" dt="2024-12-08T17:20:34.999" v="3412" actId="962"/>
          <ac:cxnSpMkLst>
            <pc:docMk/>
            <pc:sldMk cId="2782302877" sldId="272"/>
            <ac:cxnSpMk id="22" creationId="{7319F3D0-AC18-FF7D-639F-1C28EF719EF6}"/>
          </ac:cxnSpMkLst>
        </pc:cxnChg>
        <pc:cxnChg chg="add mod">
          <ac:chgData name="Marco Petrucci" userId="812767e7-6a8b-42c3-9705-4f3a6abd4c3b" providerId="ADAL" clId="{059B0916-CD53-475C-94C9-B803BD3B2F13}" dt="2024-12-08T17:20:36.162" v="3413" actId="962"/>
          <ac:cxnSpMkLst>
            <pc:docMk/>
            <pc:sldMk cId="2782302877" sldId="272"/>
            <ac:cxnSpMk id="26" creationId="{AC5F336E-ACF2-B0FD-773F-9C7216AFED38}"/>
          </ac:cxnSpMkLst>
        </pc:cxnChg>
        <pc:cxnChg chg="add mod">
          <ac:chgData name="Marco Petrucci" userId="812767e7-6a8b-42c3-9705-4f3a6abd4c3b" providerId="ADAL" clId="{059B0916-CD53-475C-94C9-B803BD3B2F13}" dt="2024-12-08T17:20:37.242" v="3414" actId="962"/>
          <ac:cxnSpMkLst>
            <pc:docMk/>
            <pc:sldMk cId="2782302877" sldId="272"/>
            <ac:cxnSpMk id="28" creationId="{293F2BEC-EDEC-A916-2066-CCF5A7C98205}"/>
          </ac:cxnSpMkLst>
        </pc:cxnChg>
        <pc:cxnChg chg="add mod">
          <ac:chgData name="Marco Petrucci" userId="812767e7-6a8b-42c3-9705-4f3a6abd4c3b" providerId="ADAL" clId="{059B0916-CD53-475C-94C9-B803BD3B2F13}" dt="2024-12-08T17:20:38.142" v="3415" actId="962"/>
          <ac:cxnSpMkLst>
            <pc:docMk/>
            <pc:sldMk cId="2782302877" sldId="272"/>
            <ac:cxnSpMk id="41" creationId="{1F091AA8-71C2-C1F6-79DB-D9303F4E5F2F}"/>
          </ac:cxnSpMkLst>
        </pc:cxnChg>
        <pc:cxnChg chg="add mod">
          <ac:chgData name="Marco Petrucci" userId="812767e7-6a8b-42c3-9705-4f3a6abd4c3b" providerId="ADAL" clId="{059B0916-CD53-475C-94C9-B803BD3B2F13}" dt="2024-12-08T17:20:38.772" v="3416" actId="962"/>
          <ac:cxnSpMkLst>
            <pc:docMk/>
            <pc:sldMk cId="2782302877" sldId="272"/>
            <ac:cxnSpMk id="44" creationId="{A6FDEA65-C857-2D7A-FACA-42AECBEC9F88}"/>
          </ac:cxnSpMkLst>
        </pc:cxnChg>
      </pc:sldChg>
      <pc:sldChg chg="addSp delSp modSp add mod">
        <pc:chgData name="Marco Petrucci" userId="812767e7-6a8b-42c3-9705-4f3a6abd4c3b" providerId="ADAL" clId="{059B0916-CD53-475C-94C9-B803BD3B2F13}" dt="2024-12-09T09:08:40.991" v="4223" actId="962"/>
        <pc:sldMkLst>
          <pc:docMk/>
          <pc:sldMk cId="2338693415" sldId="273"/>
        </pc:sldMkLst>
        <pc:spChg chg="mod">
          <ac:chgData name="Marco Petrucci" userId="812767e7-6a8b-42c3-9705-4f3a6abd4c3b" providerId="ADAL" clId="{059B0916-CD53-475C-94C9-B803BD3B2F13}" dt="2024-12-09T09:03:38.682" v="4213" actId="14100"/>
          <ac:spMkLst>
            <pc:docMk/>
            <pc:sldMk cId="2338693415" sldId="273"/>
            <ac:spMk id="2" creationId="{7336675B-17C3-23F8-E9F5-AD725C4EE6AA}"/>
          </ac:spMkLst>
        </pc:spChg>
        <pc:spChg chg="del">
          <ac:chgData name="Marco Petrucci" userId="812767e7-6a8b-42c3-9705-4f3a6abd4c3b" providerId="ADAL" clId="{059B0916-CD53-475C-94C9-B803BD3B2F13}" dt="2024-12-07T13:23:50.503" v="1246" actId="478"/>
          <ac:spMkLst>
            <pc:docMk/>
            <pc:sldMk cId="2338693415" sldId="273"/>
            <ac:spMk id="11" creationId="{FE7C62AA-38E6-4355-BC82-62EEE21D66C1}"/>
          </ac:spMkLst>
        </pc:spChg>
        <pc:spChg chg="del">
          <ac:chgData name="Marco Petrucci" userId="812767e7-6a8b-42c3-9705-4f3a6abd4c3b" providerId="ADAL" clId="{059B0916-CD53-475C-94C9-B803BD3B2F13}" dt="2024-12-07T13:23:21.555" v="1195" actId="478"/>
          <ac:spMkLst>
            <pc:docMk/>
            <pc:sldMk cId="2338693415" sldId="273"/>
            <ac:spMk id="12" creationId="{6D548599-7B0B-27C8-57B9-4CCD3F7111C8}"/>
          </ac:spMkLst>
        </pc:spChg>
        <pc:spChg chg="del">
          <ac:chgData name="Marco Petrucci" userId="812767e7-6a8b-42c3-9705-4f3a6abd4c3b" providerId="ADAL" clId="{059B0916-CD53-475C-94C9-B803BD3B2F13}" dt="2024-12-07T13:23:23.399" v="1197" actId="478"/>
          <ac:spMkLst>
            <pc:docMk/>
            <pc:sldMk cId="2338693415" sldId="273"/>
            <ac:spMk id="20" creationId="{B5768C15-516C-6522-C64D-2401F6A0AEBF}"/>
          </ac:spMkLst>
        </pc:spChg>
        <pc:spChg chg="mod">
          <ac:chgData name="Marco Petrucci" userId="812767e7-6a8b-42c3-9705-4f3a6abd4c3b" providerId="ADAL" clId="{059B0916-CD53-475C-94C9-B803BD3B2F13}" dt="2024-12-08T17:46:32.961" v="4045" actId="2"/>
          <ac:spMkLst>
            <pc:docMk/>
            <pc:sldMk cId="2338693415" sldId="273"/>
            <ac:spMk id="24" creationId="{7D964481-43FA-1C85-7180-CF74E99B5BDE}"/>
          </ac:spMkLst>
        </pc:spChg>
        <pc:spChg chg="add mod">
          <ac:chgData name="Marco Petrucci" userId="812767e7-6a8b-42c3-9705-4f3a6abd4c3b" providerId="ADAL" clId="{059B0916-CD53-475C-94C9-B803BD3B2F13}" dt="2024-12-08T17:21:53.937" v="3429" actId="13244"/>
          <ac:spMkLst>
            <pc:docMk/>
            <pc:sldMk cId="2338693415" sldId="273"/>
            <ac:spMk id="25" creationId="{4B7F00E3-65F6-4ECE-8358-265CB6F59AF1}"/>
          </ac:spMkLst>
        </pc:spChg>
        <pc:spChg chg="mod">
          <ac:chgData name="Marco Petrucci" userId="812767e7-6a8b-42c3-9705-4f3a6abd4c3b" providerId="ADAL" clId="{059B0916-CD53-475C-94C9-B803BD3B2F13}" dt="2024-12-08T17:21:58.587" v="3431" actId="13244"/>
          <ac:spMkLst>
            <pc:docMk/>
            <pc:sldMk cId="2338693415" sldId="273"/>
            <ac:spMk id="27" creationId="{DDA9990E-FA02-6AC3-E0BA-46C85BCA41EC}"/>
          </ac:spMkLst>
        </pc:spChg>
        <pc:spChg chg="mod">
          <ac:chgData name="Marco Petrucci" userId="812767e7-6a8b-42c3-9705-4f3a6abd4c3b" providerId="ADAL" clId="{059B0916-CD53-475C-94C9-B803BD3B2F13}" dt="2024-12-08T17:46:31.942" v="4044" actId="2"/>
          <ac:spMkLst>
            <pc:docMk/>
            <pc:sldMk cId="2338693415" sldId="273"/>
            <ac:spMk id="40" creationId="{9663A627-985B-5EDF-468D-D5D9374C7EEE}"/>
          </ac:spMkLst>
        </pc:spChg>
        <pc:spChg chg="mod">
          <ac:chgData name="Marco Petrucci" userId="812767e7-6a8b-42c3-9705-4f3a6abd4c3b" providerId="ADAL" clId="{059B0916-CD53-475C-94C9-B803BD3B2F13}" dt="2024-12-08T17:21:35.038" v="3426" actId="13244"/>
          <ac:spMkLst>
            <pc:docMk/>
            <pc:sldMk cId="2338693415" sldId="273"/>
            <ac:spMk id="43" creationId="{BD71C0DE-4731-86D4-1A77-5CE8EA17D60E}"/>
          </ac:spMkLst>
        </pc:spChg>
        <pc:picChg chg="add mod ord">
          <ac:chgData name="Marco Petrucci" userId="812767e7-6a8b-42c3-9705-4f3a6abd4c3b" providerId="ADAL" clId="{059B0916-CD53-475C-94C9-B803BD3B2F13}" dt="2024-12-09T09:08:40.991" v="4223" actId="962"/>
          <ac:picMkLst>
            <pc:docMk/>
            <pc:sldMk cId="2338693415" sldId="273"/>
            <ac:picMk id="4" creationId="{A5B0A1B0-DCD0-9415-ADD6-47A8C18F1D7D}"/>
          </ac:picMkLst>
        </pc:picChg>
        <pc:picChg chg="del">
          <ac:chgData name="Marco Petrucci" userId="812767e7-6a8b-42c3-9705-4f3a6abd4c3b" providerId="ADAL" clId="{059B0916-CD53-475C-94C9-B803BD3B2F13}" dt="2024-12-07T13:21:07.084" v="1068" actId="478"/>
          <ac:picMkLst>
            <pc:docMk/>
            <pc:sldMk cId="2338693415" sldId="273"/>
            <ac:picMk id="9" creationId="{8E529E7A-2C38-98B7-F41F-C27C912A9798}"/>
          </ac:picMkLst>
        </pc:picChg>
        <pc:picChg chg="del">
          <ac:chgData name="Marco Petrucci" userId="812767e7-6a8b-42c3-9705-4f3a6abd4c3b" providerId="ADAL" clId="{059B0916-CD53-475C-94C9-B803BD3B2F13}" dt="2024-12-07T13:21:08.800" v="1069" actId="478"/>
          <ac:picMkLst>
            <pc:docMk/>
            <pc:sldMk cId="2338693415" sldId="273"/>
            <ac:picMk id="48" creationId="{30A80031-8C28-DD05-6400-9991C38DAE94}"/>
          </ac:picMkLst>
        </pc:picChg>
        <pc:cxnChg chg="del mod">
          <ac:chgData name="Marco Petrucci" userId="812767e7-6a8b-42c3-9705-4f3a6abd4c3b" providerId="ADAL" clId="{059B0916-CD53-475C-94C9-B803BD3B2F13}" dt="2024-12-07T13:23:22.365" v="1196" actId="478"/>
          <ac:cxnSpMkLst>
            <pc:docMk/>
            <pc:sldMk cId="2338693415" sldId="273"/>
            <ac:cxnSpMk id="14" creationId="{7D79FF57-7FF7-038B-2C3D-5565219C86D3}"/>
          </ac:cxnSpMkLst>
        </pc:cxnChg>
        <pc:cxnChg chg="add del mod">
          <ac:chgData name="Marco Petrucci" userId="812767e7-6a8b-42c3-9705-4f3a6abd4c3b" providerId="ADAL" clId="{059B0916-CD53-475C-94C9-B803BD3B2F13}" dt="2024-12-09T09:03:43.635" v="4214" actId="13244"/>
          <ac:cxnSpMkLst>
            <pc:docMk/>
            <pc:sldMk cId="2338693415" sldId="273"/>
            <ac:cxnSpMk id="17" creationId="{553D2B91-8107-1CD6-4A3C-904F0BB43736}"/>
          </ac:cxnSpMkLst>
        </pc:cxnChg>
        <pc:cxnChg chg="del mod">
          <ac:chgData name="Marco Petrucci" userId="812767e7-6a8b-42c3-9705-4f3a6abd4c3b" providerId="ADAL" clId="{059B0916-CD53-475C-94C9-B803BD3B2F13}" dt="2024-12-07T13:23:24.149" v="1198" actId="478"/>
          <ac:cxnSpMkLst>
            <pc:docMk/>
            <pc:sldMk cId="2338693415" sldId="273"/>
            <ac:cxnSpMk id="22" creationId="{A0BD7D00-E846-445E-DABF-8266813FE005}"/>
          </ac:cxnSpMkLst>
        </pc:cxnChg>
        <pc:cxnChg chg="mod">
          <ac:chgData name="Marco Petrucci" userId="812767e7-6a8b-42c3-9705-4f3a6abd4c3b" providerId="ADAL" clId="{059B0916-CD53-475C-94C9-B803BD3B2F13}" dt="2024-12-08T17:29:43.222" v="3941" actId="962"/>
          <ac:cxnSpMkLst>
            <pc:docMk/>
            <pc:sldMk cId="2338693415" sldId="273"/>
            <ac:cxnSpMk id="26" creationId="{9566C888-3063-5E2D-15A4-E86257FCCC8D}"/>
          </ac:cxnSpMkLst>
        </pc:cxnChg>
        <pc:cxnChg chg="mod">
          <ac:chgData name="Marco Petrucci" userId="812767e7-6a8b-42c3-9705-4f3a6abd4c3b" providerId="ADAL" clId="{059B0916-CD53-475C-94C9-B803BD3B2F13}" dt="2024-12-08T17:21:21.642" v="3422" actId="962"/>
          <ac:cxnSpMkLst>
            <pc:docMk/>
            <pc:sldMk cId="2338693415" sldId="273"/>
            <ac:cxnSpMk id="28" creationId="{6D89E598-0793-4B48-7C16-8505E45E23A7}"/>
          </ac:cxnSpMkLst>
        </pc:cxnChg>
        <pc:cxnChg chg="mod">
          <ac:chgData name="Marco Petrucci" userId="812767e7-6a8b-42c3-9705-4f3a6abd4c3b" providerId="ADAL" clId="{059B0916-CD53-475C-94C9-B803BD3B2F13}" dt="2024-12-08T17:21:22.850" v="3423" actId="962"/>
          <ac:cxnSpMkLst>
            <pc:docMk/>
            <pc:sldMk cId="2338693415" sldId="273"/>
            <ac:cxnSpMk id="41" creationId="{CB036F18-4A80-EADD-B741-5727733D9916}"/>
          </ac:cxnSpMkLst>
        </pc:cxnChg>
        <pc:cxnChg chg="mod">
          <ac:chgData name="Marco Petrucci" userId="812767e7-6a8b-42c3-9705-4f3a6abd4c3b" providerId="ADAL" clId="{059B0916-CD53-475C-94C9-B803BD3B2F13}" dt="2024-12-08T17:21:23.547" v="3424" actId="962"/>
          <ac:cxnSpMkLst>
            <pc:docMk/>
            <pc:sldMk cId="2338693415" sldId="273"/>
            <ac:cxnSpMk id="44" creationId="{9E97F4DD-4DBD-F8C8-B0DD-95640578524B}"/>
          </ac:cxnSpMkLst>
        </pc:cxnChg>
      </pc:sldChg>
      <pc:sldChg chg="addSp delSp modSp add mod">
        <pc:chgData name="Marco Petrucci" userId="812767e7-6a8b-42c3-9705-4f3a6abd4c3b" providerId="ADAL" clId="{059B0916-CD53-475C-94C9-B803BD3B2F13}" dt="2024-12-09T09:04:13.758" v="4215" actId="14100"/>
        <pc:sldMkLst>
          <pc:docMk/>
          <pc:sldMk cId="1458395448" sldId="274"/>
        </pc:sldMkLst>
        <pc:spChg chg="mod">
          <ac:chgData name="Marco Petrucci" userId="812767e7-6a8b-42c3-9705-4f3a6abd4c3b" providerId="ADAL" clId="{059B0916-CD53-475C-94C9-B803BD3B2F13}" dt="2024-12-09T09:04:13.758" v="4215" actId="14100"/>
          <ac:spMkLst>
            <pc:docMk/>
            <pc:sldMk cId="1458395448" sldId="274"/>
            <ac:spMk id="2" creationId="{EDD394AB-4113-20EC-112C-8A2C68301F1D}"/>
          </ac:spMkLst>
        </pc:spChg>
        <pc:spChg chg="mod">
          <ac:chgData name="Marco Petrucci" userId="812767e7-6a8b-42c3-9705-4f3a6abd4c3b" providerId="ADAL" clId="{059B0916-CD53-475C-94C9-B803BD3B2F13}" dt="2024-12-07T13:25:56.106" v="1314" actId="14100"/>
          <ac:spMkLst>
            <pc:docMk/>
            <pc:sldMk cId="1458395448" sldId="274"/>
            <ac:spMk id="24" creationId="{58FB5491-D57D-FF61-8014-473ADC440C62}"/>
          </ac:spMkLst>
        </pc:spChg>
        <pc:spChg chg="del">
          <ac:chgData name="Marco Petrucci" userId="812767e7-6a8b-42c3-9705-4f3a6abd4c3b" providerId="ADAL" clId="{059B0916-CD53-475C-94C9-B803BD3B2F13}" dt="2024-12-07T13:26:16.853" v="1340" actId="478"/>
          <ac:spMkLst>
            <pc:docMk/>
            <pc:sldMk cId="1458395448" sldId="274"/>
            <ac:spMk id="25" creationId="{021300FA-BE1E-7BC0-4601-7CC4EE4A88CD}"/>
          </ac:spMkLst>
        </pc:spChg>
        <pc:spChg chg="mod">
          <ac:chgData name="Marco Petrucci" userId="812767e7-6a8b-42c3-9705-4f3a6abd4c3b" providerId="ADAL" clId="{059B0916-CD53-475C-94C9-B803BD3B2F13}" dt="2024-12-08T17:23:18.103" v="3807" actId="13244"/>
          <ac:spMkLst>
            <pc:docMk/>
            <pc:sldMk cId="1458395448" sldId="274"/>
            <ac:spMk id="27" creationId="{2600CC5E-E912-4A68-845B-4F13A65AD13D}"/>
          </ac:spMkLst>
        </pc:spChg>
        <pc:spChg chg="add del mod">
          <ac:chgData name="Marco Petrucci" userId="812767e7-6a8b-42c3-9705-4f3a6abd4c3b" providerId="ADAL" clId="{059B0916-CD53-475C-94C9-B803BD3B2F13}" dt="2024-12-08T17:46:34.650" v="4047" actId="2"/>
          <ac:spMkLst>
            <pc:docMk/>
            <pc:sldMk cId="1458395448" sldId="274"/>
            <ac:spMk id="40" creationId="{1F311156-94B0-6DCE-F339-6127BD3B9FF4}"/>
          </ac:spMkLst>
        </pc:spChg>
        <pc:spChg chg="del">
          <ac:chgData name="Marco Petrucci" userId="812767e7-6a8b-42c3-9705-4f3a6abd4c3b" providerId="ADAL" clId="{059B0916-CD53-475C-94C9-B803BD3B2F13}" dt="2024-12-07T13:56:11.291" v="1944" actId="478"/>
          <ac:spMkLst>
            <pc:docMk/>
            <pc:sldMk cId="1458395448" sldId="274"/>
            <ac:spMk id="43" creationId="{EF954F40-77E3-0C16-DE3D-35A149B979C9}"/>
          </ac:spMkLst>
        </pc:spChg>
        <pc:picChg chg="del">
          <ac:chgData name="Marco Petrucci" userId="812767e7-6a8b-42c3-9705-4f3a6abd4c3b" providerId="ADAL" clId="{059B0916-CD53-475C-94C9-B803BD3B2F13}" dt="2024-12-07T13:24:41.116" v="1290" actId="478"/>
          <ac:picMkLst>
            <pc:docMk/>
            <pc:sldMk cId="1458395448" sldId="274"/>
            <ac:picMk id="4" creationId="{AAC88B95-AFF4-0243-3527-E37EA9FE8658}"/>
          </ac:picMkLst>
        </pc:picChg>
        <pc:picChg chg="add mod ord modCrop">
          <ac:chgData name="Marco Petrucci" userId="812767e7-6a8b-42c3-9705-4f3a6abd4c3b" providerId="ADAL" clId="{059B0916-CD53-475C-94C9-B803BD3B2F13}" dt="2024-12-08T17:22:55.129" v="3801" actId="962"/>
          <ac:picMkLst>
            <pc:docMk/>
            <pc:sldMk cId="1458395448" sldId="274"/>
            <ac:picMk id="5" creationId="{57F90A31-DD05-5058-8260-E8479CCA4DBC}"/>
          </ac:picMkLst>
        </pc:picChg>
        <pc:cxnChg chg="del mod">
          <ac:chgData name="Marco Petrucci" userId="812767e7-6a8b-42c3-9705-4f3a6abd4c3b" providerId="ADAL" clId="{059B0916-CD53-475C-94C9-B803BD3B2F13}" dt="2024-12-07T13:26:17.810" v="1341" actId="478"/>
          <ac:cxnSpMkLst>
            <pc:docMk/>
            <pc:sldMk cId="1458395448" sldId="274"/>
            <ac:cxnSpMk id="17" creationId="{4C56C61D-0944-CA9B-5B44-EE353CAFD4A6}"/>
          </ac:cxnSpMkLst>
        </pc:cxnChg>
        <pc:cxnChg chg="mod">
          <ac:chgData name="Marco Petrucci" userId="812767e7-6a8b-42c3-9705-4f3a6abd4c3b" providerId="ADAL" clId="{059B0916-CD53-475C-94C9-B803BD3B2F13}" dt="2024-12-08T17:23:03.869" v="3803" actId="962"/>
          <ac:cxnSpMkLst>
            <pc:docMk/>
            <pc:sldMk cId="1458395448" sldId="274"/>
            <ac:cxnSpMk id="26" creationId="{A3D2F4DC-6A20-4DBD-5DE7-FCCC424A4783}"/>
          </ac:cxnSpMkLst>
        </pc:cxnChg>
        <pc:cxnChg chg="mod">
          <ac:chgData name="Marco Petrucci" userId="812767e7-6a8b-42c3-9705-4f3a6abd4c3b" providerId="ADAL" clId="{059B0916-CD53-475C-94C9-B803BD3B2F13}" dt="2024-12-08T17:23:04.536" v="3804" actId="962"/>
          <ac:cxnSpMkLst>
            <pc:docMk/>
            <pc:sldMk cId="1458395448" sldId="274"/>
            <ac:cxnSpMk id="28" creationId="{F3E02DDD-4BF2-AA49-6562-D24A7EBE6007}"/>
          </ac:cxnSpMkLst>
        </pc:cxnChg>
        <pc:cxnChg chg="add del mod">
          <ac:chgData name="Marco Petrucci" userId="812767e7-6a8b-42c3-9705-4f3a6abd4c3b" providerId="ADAL" clId="{059B0916-CD53-475C-94C9-B803BD3B2F13}" dt="2024-12-08T17:23:05.233" v="3805" actId="962"/>
          <ac:cxnSpMkLst>
            <pc:docMk/>
            <pc:sldMk cId="1458395448" sldId="274"/>
            <ac:cxnSpMk id="41" creationId="{02C0534F-50EE-BF5D-A4A1-56F49A6DBC41}"/>
          </ac:cxnSpMkLst>
        </pc:cxnChg>
        <pc:cxnChg chg="del mod">
          <ac:chgData name="Marco Petrucci" userId="812767e7-6a8b-42c3-9705-4f3a6abd4c3b" providerId="ADAL" clId="{059B0916-CD53-475C-94C9-B803BD3B2F13}" dt="2024-12-07T13:56:10.651" v="1943" actId="478"/>
          <ac:cxnSpMkLst>
            <pc:docMk/>
            <pc:sldMk cId="1458395448" sldId="274"/>
            <ac:cxnSpMk id="44" creationId="{8CBF8174-2276-3544-7349-6BD6FF4D25B2}"/>
          </ac:cxnSpMkLst>
        </pc:cxnChg>
      </pc:sldChg>
      <pc:sldChg chg="addSp delSp modSp add mod">
        <pc:chgData name="Marco Petrucci" userId="812767e7-6a8b-42c3-9705-4f3a6abd4c3b" providerId="ADAL" clId="{059B0916-CD53-475C-94C9-B803BD3B2F13}" dt="2024-12-09T08:59:33.383" v="4211" actId="1076"/>
        <pc:sldMkLst>
          <pc:docMk/>
          <pc:sldMk cId="3911803349" sldId="275"/>
        </pc:sldMkLst>
        <pc:spChg chg="mod">
          <ac:chgData name="Marco Petrucci" userId="812767e7-6a8b-42c3-9705-4f3a6abd4c3b" providerId="ADAL" clId="{059B0916-CD53-475C-94C9-B803BD3B2F13}" dt="2024-12-07T13:27:57.194" v="1417" actId="14100"/>
          <ac:spMkLst>
            <pc:docMk/>
            <pc:sldMk cId="3911803349" sldId="275"/>
            <ac:spMk id="2" creationId="{16E0A70B-E855-58F3-FE35-4C23303F6561}"/>
          </ac:spMkLst>
        </pc:spChg>
        <pc:spChg chg="add mod">
          <ac:chgData name="Marco Petrucci" userId="812767e7-6a8b-42c3-9705-4f3a6abd4c3b" providerId="ADAL" clId="{059B0916-CD53-475C-94C9-B803BD3B2F13}" dt="2024-12-09T08:59:33.383" v="4211" actId="1076"/>
          <ac:spMkLst>
            <pc:docMk/>
            <pc:sldMk cId="3911803349" sldId="275"/>
            <ac:spMk id="3" creationId="{F03750ED-D4E0-A309-F93B-DDBD43AF3F7B}"/>
          </ac:spMkLst>
        </pc:spChg>
        <pc:spChg chg="del">
          <ac:chgData name="Marco Petrucci" userId="812767e7-6a8b-42c3-9705-4f3a6abd4c3b" providerId="ADAL" clId="{059B0916-CD53-475C-94C9-B803BD3B2F13}" dt="2024-12-07T13:27:35.358" v="1397" actId="478"/>
          <ac:spMkLst>
            <pc:docMk/>
            <pc:sldMk cId="3911803349" sldId="275"/>
            <ac:spMk id="24" creationId="{D6D025D9-9777-1A4D-5AB2-D4B20F23DC08}"/>
          </ac:spMkLst>
        </pc:spChg>
        <pc:spChg chg="del">
          <ac:chgData name="Marco Petrucci" userId="812767e7-6a8b-42c3-9705-4f3a6abd4c3b" providerId="ADAL" clId="{059B0916-CD53-475C-94C9-B803BD3B2F13}" dt="2024-12-07T13:27:35.358" v="1397" actId="478"/>
          <ac:spMkLst>
            <pc:docMk/>
            <pc:sldMk cId="3911803349" sldId="275"/>
            <ac:spMk id="27" creationId="{587838A1-DC5D-C5BD-09B8-D3E539DB0474}"/>
          </ac:spMkLst>
        </pc:spChg>
        <pc:spChg chg="del">
          <ac:chgData name="Marco Petrucci" userId="812767e7-6a8b-42c3-9705-4f3a6abd4c3b" providerId="ADAL" clId="{059B0916-CD53-475C-94C9-B803BD3B2F13}" dt="2024-12-07T13:27:35.358" v="1397" actId="478"/>
          <ac:spMkLst>
            <pc:docMk/>
            <pc:sldMk cId="3911803349" sldId="275"/>
            <ac:spMk id="40" creationId="{72F96695-9790-D578-4A01-1804AA690395}"/>
          </ac:spMkLst>
        </pc:spChg>
        <pc:spChg chg="del">
          <ac:chgData name="Marco Petrucci" userId="812767e7-6a8b-42c3-9705-4f3a6abd4c3b" providerId="ADAL" clId="{059B0916-CD53-475C-94C9-B803BD3B2F13}" dt="2024-12-07T13:27:29.765" v="1395" actId="478"/>
          <ac:spMkLst>
            <pc:docMk/>
            <pc:sldMk cId="3911803349" sldId="275"/>
            <ac:spMk id="43" creationId="{E2E088DD-2D3F-925D-53E9-1A9D9B53F8DC}"/>
          </ac:spMkLst>
        </pc:spChg>
        <pc:picChg chg="add mod ord modCrop">
          <ac:chgData name="Marco Petrucci" userId="812767e7-6a8b-42c3-9705-4f3a6abd4c3b" providerId="ADAL" clId="{059B0916-CD53-475C-94C9-B803BD3B2F13}" dt="2024-12-08T17:23:37.522" v="3909" actId="962"/>
          <ac:picMkLst>
            <pc:docMk/>
            <pc:sldMk cId="3911803349" sldId="275"/>
            <ac:picMk id="4" creationId="{266526E8-3958-A9A9-ADA3-9DB237A92A22}"/>
          </ac:picMkLst>
        </pc:picChg>
        <pc:picChg chg="del">
          <ac:chgData name="Marco Petrucci" userId="812767e7-6a8b-42c3-9705-4f3a6abd4c3b" providerId="ADAL" clId="{059B0916-CD53-475C-94C9-B803BD3B2F13}" dt="2024-12-07T13:27:27.748" v="1393" actId="478"/>
          <ac:picMkLst>
            <pc:docMk/>
            <pc:sldMk cId="3911803349" sldId="275"/>
            <ac:picMk id="5" creationId="{FB2A54B3-2EA1-839F-5CD3-77F541316A1B}"/>
          </ac:picMkLst>
        </pc:picChg>
        <pc:cxnChg chg="add mod">
          <ac:chgData name="Marco Petrucci" userId="812767e7-6a8b-42c3-9705-4f3a6abd4c3b" providerId="ADAL" clId="{059B0916-CD53-475C-94C9-B803BD3B2F13}" dt="2024-12-09T08:59:33.383" v="4211" actId="1076"/>
          <ac:cxnSpMkLst>
            <pc:docMk/>
            <pc:sldMk cId="3911803349" sldId="275"/>
            <ac:cxnSpMk id="5" creationId="{DEF118A3-6864-1748-3386-13C68177F606}"/>
          </ac:cxnSpMkLst>
        </pc:cxnChg>
        <pc:cxnChg chg="del mod">
          <ac:chgData name="Marco Petrucci" userId="812767e7-6a8b-42c3-9705-4f3a6abd4c3b" providerId="ADAL" clId="{059B0916-CD53-475C-94C9-B803BD3B2F13}" dt="2024-12-07T13:27:35.358" v="1397" actId="478"/>
          <ac:cxnSpMkLst>
            <pc:docMk/>
            <pc:sldMk cId="3911803349" sldId="275"/>
            <ac:cxnSpMk id="26" creationId="{79F84F49-A392-E34F-3EF2-BFDEFA119519}"/>
          </ac:cxnSpMkLst>
        </pc:cxnChg>
        <pc:cxnChg chg="del mod">
          <ac:chgData name="Marco Petrucci" userId="812767e7-6a8b-42c3-9705-4f3a6abd4c3b" providerId="ADAL" clId="{059B0916-CD53-475C-94C9-B803BD3B2F13}" dt="2024-12-07T13:27:35.358" v="1397" actId="478"/>
          <ac:cxnSpMkLst>
            <pc:docMk/>
            <pc:sldMk cId="3911803349" sldId="275"/>
            <ac:cxnSpMk id="28" creationId="{11FD87AE-546D-B28B-13FA-912A20EE99B7}"/>
          </ac:cxnSpMkLst>
        </pc:cxnChg>
        <pc:cxnChg chg="del mod">
          <ac:chgData name="Marco Petrucci" userId="812767e7-6a8b-42c3-9705-4f3a6abd4c3b" providerId="ADAL" clId="{059B0916-CD53-475C-94C9-B803BD3B2F13}" dt="2024-12-07T13:27:35.358" v="1397" actId="478"/>
          <ac:cxnSpMkLst>
            <pc:docMk/>
            <pc:sldMk cId="3911803349" sldId="275"/>
            <ac:cxnSpMk id="41" creationId="{745FB892-DA39-E11D-1373-EDD5894659B7}"/>
          </ac:cxnSpMkLst>
        </pc:cxnChg>
        <pc:cxnChg chg="del mod">
          <ac:chgData name="Marco Petrucci" userId="812767e7-6a8b-42c3-9705-4f3a6abd4c3b" providerId="ADAL" clId="{059B0916-CD53-475C-94C9-B803BD3B2F13}" dt="2024-12-07T13:27:35.358" v="1397" actId="478"/>
          <ac:cxnSpMkLst>
            <pc:docMk/>
            <pc:sldMk cId="3911803349" sldId="275"/>
            <ac:cxnSpMk id="44" creationId="{797C42D0-2F90-306B-A610-0C79A6F50904}"/>
          </ac:cxnSpMkLst>
        </pc:cxnChg>
      </pc:sldChg>
      <pc:sldChg chg="addSp delSp modSp add mod setBg">
        <pc:chgData name="Marco Petrucci" userId="812767e7-6a8b-42c3-9705-4f3a6abd4c3b" providerId="ADAL" clId="{059B0916-CD53-475C-94C9-B803BD3B2F13}" dt="2024-12-08T17:46:14.587" v="4036" actId="2"/>
        <pc:sldMkLst>
          <pc:docMk/>
          <pc:sldMk cId="3706393234" sldId="276"/>
        </pc:sldMkLst>
        <pc:spChg chg="del mod">
          <ac:chgData name="Marco Petrucci" userId="812767e7-6a8b-42c3-9705-4f3a6abd4c3b" providerId="ADAL" clId="{059B0916-CD53-475C-94C9-B803BD3B2F13}" dt="2024-12-07T13:40:55.247" v="1473" actId="478"/>
          <ac:spMkLst>
            <pc:docMk/>
            <pc:sldMk cId="3706393234" sldId="276"/>
            <ac:spMk id="2" creationId="{F95799F9-2967-B88D-2C4D-A6A94188D347}"/>
          </ac:spMkLst>
        </pc:spChg>
        <pc:spChg chg="add del mod">
          <ac:chgData name="Marco Petrucci" userId="812767e7-6a8b-42c3-9705-4f3a6abd4c3b" providerId="ADAL" clId="{059B0916-CD53-475C-94C9-B803BD3B2F13}" dt="2024-12-07T13:40:57.518" v="1475" actId="478"/>
          <ac:spMkLst>
            <pc:docMk/>
            <pc:sldMk cId="3706393234" sldId="276"/>
            <ac:spMk id="13" creationId="{D33A54AE-D5EA-4839-5C9B-1EB0852EE2EB}"/>
          </ac:spMkLst>
        </pc:spChg>
        <pc:spChg chg="add del mod">
          <ac:chgData name="Marco Petrucci" userId="812767e7-6a8b-42c3-9705-4f3a6abd4c3b" providerId="ADAL" clId="{059B0916-CD53-475C-94C9-B803BD3B2F13}" dt="2024-12-07T13:42:09.720" v="1505" actId="478"/>
          <ac:spMkLst>
            <pc:docMk/>
            <pc:sldMk cId="3706393234" sldId="276"/>
            <ac:spMk id="14" creationId="{CF42092C-DAFA-ECEC-ECB9-DE55CDCBD2EF}"/>
          </ac:spMkLst>
        </pc:spChg>
        <pc:spChg chg="add del">
          <ac:chgData name="Marco Petrucci" userId="812767e7-6a8b-42c3-9705-4f3a6abd4c3b" providerId="ADAL" clId="{059B0916-CD53-475C-94C9-B803BD3B2F13}" dt="2024-12-07T13:42:01.540" v="1504" actId="26606"/>
          <ac:spMkLst>
            <pc:docMk/>
            <pc:sldMk cId="3706393234" sldId="276"/>
            <ac:spMk id="16" creationId="{F1694136-0553-455D-A725-19D12054AB96}"/>
          </ac:spMkLst>
        </pc:spChg>
        <pc:spChg chg="add del">
          <ac:chgData name="Marco Petrucci" userId="812767e7-6a8b-42c3-9705-4f3a6abd4c3b" providerId="ADAL" clId="{059B0916-CD53-475C-94C9-B803BD3B2F13}" dt="2024-12-07T13:42:01.540" v="1504" actId="26606"/>
          <ac:spMkLst>
            <pc:docMk/>
            <pc:sldMk cId="3706393234" sldId="276"/>
            <ac:spMk id="18" creationId="{AF8DD469-D1ED-454C-B2F5-CE035903BC90}"/>
          </ac:spMkLst>
        </pc:spChg>
        <pc:spChg chg="add del mod">
          <ac:chgData name="Marco Petrucci" userId="812767e7-6a8b-42c3-9705-4f3a6abd4c3b" providerId="ADAL" clId="{059B0916-CD53-475C-94C9-B803BD3B2F13}" dt="2024-12-07T13:44:54.411" v="1555" actId="478"/>
          <ac:spMkLst>
            <pc:docMk/>
            <pc:sldMk cId="3706393234" sldId="276"/>
            <ac:spMk id="19" creationId="{FACE2C64-81C6-0E31-9835-94CB343556FE}"/>
          </ac:spMkLst>
        </pc:spChg>
        <pc:spChg chg="add del">
          <ac:chgData name="Marco Petrucci" userId="812767e7-6a8b-42c3-9705-4f3a6abd4c3b" providerId="ADAL" clId="{059B0916-CD53-475C-94C9-B803BD3B2F13}" dt="2024-12-07T13:42:01.540" v="1504" actId="26606"/>
          <ac:spMkLst>
            <pc:docMk/>
            <pc:sldMk cId="3706393234" sldId="276"/>
            <ac:spMk id="20" creationId="{1254EBD2-E0F3-48E8-965D-CAD064AFC247}"/>
          </ac:spMkLst>
        </pc:spChg>
        <pc:spChg chg="add del">
          <ac:chgData name="Marco Petrucci" userId="812767e7-6a8b-42c3-9705-4f3a6abd4c3b" providerId="ADAL" clId="{059B0916-CD53-475C-94C9-B803BD3B2F13}" dt="2024-12-07T13:42:01.540" v="1504" actId="26606"/>
          <ac:spMkLst>
            <pc:docMk/>
            <pc:sldMk cId="3706393234" sldId="276"/>
            <ac:spMk id="22" creationId="{FC4D94E3-6A72-4021-9706-9E393CED8649}"/>
          </ac:spMkLst>
        </pc:spChg>
        <pc:spChg chg="add del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24" creationId="{F1694136-0553-455D-A725-19D12054AB96}"/>
          </ac:spMkLst>
        </pc:spChg>
        <pc:spChg chg="add del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25" creationId="{AF8DD469-D1ED-454C-B2F5-CE035903BC90}"/>
          </ac:spMkLst>
        </pc:spChg>
        <pc:spChg chg="add del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26" creationId="{2B99D1F0-D1F4-4D99-81FA-F025737D3A03}"/>
          </ac:spMkLst>
        </pc:spChg>
        <pc:spChg chg="add del">
          <ac:chgData name="Marco Petrucci" userId="812767e7-6a8b-42c3-9705-4f3a6abd4c3b" providerId="ADAL" clId="{059B0916-CD53-475C-94C9-B803BD3B2F13}" dt="2024-12-07T13:41:43.882" v="1503" actId="26606"/>
          <ac:spMkLst>
            <pc:docMk/>
            <pc:sldMk cId="3706393234" sldId="276"/>
            <ac:spMk id="27" creationId="{59F08A3E-BE56-485B-A8EA-84CBA667B81D}"/>
          </ac:spMkLst>
        </pc:spChg>
        <pc:spChg chg="add del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28" creationId="{3E32D104-BB6A-4687-BBC9-6DF01001A58A}"/>
          </ac:spMkLst>
        </pc:spChg>
        <pc:spChg chg="add del">
          <ac:chgData name="Marco Petrucci" userId="812767e7-6a8b-42c3-9705-4f3a6abd4c3b" providerId="ADAL" clId="{059B0916-CD53-475C-94C9-B803BD3B2F13}" dt="2024-12-07T13:41:43.882" v="1503" actId="26606"/>
          <ac:spMkLst>
            <pc:docMk/>
            <pc:sldMk cId="3706393234" sldId="276"/>
            <ac:spMk id="29" creationId="{3580A5F1-0FED-40A1-A1A5-30C7911F14C7}"/>
          </ac:spMkLst>
        </pc:spChg>
        <pc:spChg chg="add del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30" creationId="{767A2AD7-60CD-43CC-85A6-2743892E4795}"/>
          </ac:spMkLst>
        </pc:spChg>
        <pc:spChg chg="add del">
          <ac:chgData name="Marco Petrucci" userId="812767e7-6a8b-42c3-9705-4f3a6abd4c3b" providerId="ADAL" clId="{059B0916-CD53-475C-94C9-B803BD3B2F13}" dt="2024-12-07T13:41:43.882" v="1503" actId="26606"/>
          <ac:spMkLst>
            <pc:docMk/>
            <pc:sldMk cId="3706393234" sldId="276"/>
            <ac:spMk id="31" creationId="{A0E61801-C966-4FF0-92BC-6849A288D028}"/>
          </ac:spMkLst>
        </pc:spChg>
        <pc:spChg chg="add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32" creationId="{F1694136-0553-455D-A725-19D12054AB96}"/>
          </ac:spMkLst>
        </pc:spChg>
        <pc:spChg chg="add del">
          <ac:chgData name="Marco Petrucci" userId="812767e7-6a8b-42c3-9705-4f3a6abd4c3b" providerId="ADAL" clId="{059B0916-CD53-475C-94C9-B803BD3B2F13}" dt="2024-12-07T13:41:43.882" v="1503" actId="26606"/>
          <ac:spMkLst>
            <pc:docMk/>
            <pc:sldMk cId="3706393234" sldId="276"/>
            <ac:spMk id="33" creationId="{A29A4104-CB54-4468-9945-02D2E18F3085}"/>
          </ac:spMkLst>
        </pc:spChg>
        <pc:spChg chg="add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34" creationId="{AF8DD469-D1ED-454C-B2F5-CE035903BC90}"/>
          </ac:spMkLst>
        </pc:spChg>
        <pc:spChg chg="add del">
          <ac:chgData name="Marco Petrucci" userId="812767e7-6a8b-42c3-9705-4f3a6abd4c3b" providerId="ADAL" clId="{059B0916-CD53-475C-94C9-B803BD3B2F13}" dt="2024-12-07T13:41:43.882" v="1503" actId="26606"/>
          <ac:spMkLst>
            <pc:docMk/>
            <pc:sldMk cId="3706393234" sldId="276"/>
            <ac:spMk id="35" creationId="{60E2749A-9C69-4B5E-8C94-596C45A01D80}"/>
          </ac:spMkLst>
        </pc:spChg>
        <pc:spChg chg="add del">
          <ac:chgData name="Marco Petrucci" userId="812767e7-6a8b-42c3-9705-4f3a6abd4c3b" providerId="ADAL" clId="{059B0916-CD53-475C-94C9-B803BD3B2F13}" dt="2024-12-07T13:41:43.882" v="1503" actId="26606"/>
          <ac:spMkLst>
            <pc:docMk/>
            <pc:sldMk cId="3706393234" sldId="276"/>
            <ac:spMk id="37" creationId="{F5CCABCC-0796-474E-B39B-51E5C3AB2350}"/>
          </ac:spMkLst>
        </pc:spChg>
        <pc:spChg chg="add del mod">
          <ac:chgData name="Marco Petrucci" userId="812767e7-6a8b-42c3-9705-4f3a6abd4c3b" providerId="ADAL" clId="{059B0916-CD53-475C-94C9-B803BD3B2F13}" dt="2024-12-07T13:44:57.060" v="1557" actId="478"/>
          <ac:spMkLst>
            <pc:docMk/>
            <pc:sldMk cId="3706393234" sldId="276"/>
            <ac:spMk id="38" creationId="{C5A555C1-0E13-FDAC-7475-3FDB3C1B451D}"/>
          </ac:spMkLst>
        </pc:spChg>
        <pc:spChg chg="add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39" creationId="{05A0BCE3-5897-45E4-A5B5-42F88EF03C22}"/>
          </ac:spMkLst>
        </pc:spChg>
        <pc:spChg chg="add del mod">
          <ac:chgData name="Marco Petrucci" userId="812767e7-6a8b-42c3-9705-4f3a6abd4c3b" providerId="ADAL" clId="{059B0916-CD53-475C-94C9-B803BD3B2F13}" dt="2024-12-08T17:19:51.544" v="3406" actId="478"/>
          <ac:spMkLst>
            <pc:docMk/>
            <pc:sldMk cId="3706393234" sldId="276"/>
            <ac:spMk id="40" creationId="{170A6AB6-7976-4BDD-9619-51CD9A5AE5A1}"/>
          </ac:spMkLst>
        </pc:spChg>
        <pc:spChg chg="add">
          <ac:chgData name="Marco Petrucci" userId="812767e7-6a8b-42c3-9705-4f3a6abd4c3b" providerId="ADAL" clId="{059B0916-CD53-475C-94C9-B803BD3B2F13}" dt="2024-12-07T13:44:46.378" v="1554" actId="26606"/>
          <ac:spMkLst>
            <pc:docMk/>
            <pc:sldMk cId="3706393234" sldId="276"/>
            <ac:spMk id="41" creationId="{850910D7-C866-49DA-A742-C0685FE3D240}"/>
          </ac:spMkLst>
        </pc:spChg>
        <pc:spChg chg="add del mod">
          <ac:chgData name="Marco Petrucci" userId="812767e7-6a8b-42c3-9705-4f3a6abd4c3b" providerId="ADAL" clId="{059B0916-CD53-475C-94C9-B803BD3B2F13}" dt="2024-12-07T13:48:36.100" v="1886" actId="12084"/>
          <ac:spMkLst>
            <pc:docMk/>
            <pc:sldMk cId="3706393234" sldId="276"/>
            <ac:spMk id="42" creationId="{A0AFF130-10E0-DEA3-DCCA-0D388F340F35}"/>
          </ac:spMkLst>
        </pc:spChg>
        <pc:spChg chg="add">
          <ac:chgData name="Marco Petrucci" userId="812767e7-6a8b-42c3-9705-4f3a6abd4c3b" providerId="ADAL" clId="{059B0916-CD53-475C-94C9-B803BD3B2F13}" dt="2024-12-07T13:47:24.912" v="1858"/>
          <ac:spMkLst>
            <pc:docMk/>
            <pc:sldMk cId="3706393234" sldId="276"/>
            <ac:spMk id="43" creationId="{4B251A66-6AEC-8ECA-28B1-CBA707128126}"/>
          </ac:spMkLst>
        </pc:spChg>
        <pc:spChg chg="add mod">
          <ac:chgData name="Marco Petrucci" userId="812767e7-6a8b-42c3-9705-4f3a6abd4c3b" providerId="ADAL" clId="{059B0916-CD53-475C-94C9-B803BD3B2F13}" dt="2024-12-08T17:20:08.277" v="3408" actId="13244"/>
          <ac:spMkLst>
            <pc:docMk/>
            <pc:sldMk cId="3706393234" sldId="276"/>
            <ac:spMk id="47" creationId="{194E668B-78C8-44F0-D71E-6552A1B6E7E2}"/>
          </ac:spMkLst>
        </pc:spChg>
        <pc:graphicFrameChg chg="add mod modGraphic">
          <ac:chgData name="Marco Petrucci" userId="812767e7-6a8b-42c3-9705-4f3a6abd4c3b" providerId="ADAL" clId="{059B0916-CD53-475C-94C9-B803BD3B2F13}" dt="2024-12-08T17:46:14.587" v="4036" actId="2"/>
          <ac:graphicFrameMkLst>
            <pc:docMk/>
            <pc:sldMk cId="3706393234" sldId="276"/>
            <ac:graphicFrameMk id="44" creationId="{467459AC-990C-95D5-6F12-329C631F11A1}"/>
          </ac:graphicFrameMkLst>
        </pc:graphicFrameChg>
        <pc:picChg chg="add del mod modCrop">
          <ac:chgData name="Marco Petrucci" userId="812767e7-6a8b-42c3-9705-4f3a6abd4c3b" providerId="ADAL" clId="{059B0916-CD53-475C-94C9-B803BD3B2F13}" dt="2024-12-07T13:39:02.640" v="1439" actId="478"/>
          <ac:picMkLst>
            <pc:docMk/>
            <pc:sldMk cId="3706393234" sldId="276"/>
            <ac:picMk id="4" creationId="{730FEE4A-103B-3F76-5B0B-ADBA0C55122E}"/>
          </ac:picMkLst>
        </pc:picChg>
        <pc:picChg chg="del">
          <ac:chgData name="Marco Petrucci" userId="812767e7-6a8b-42c3-9705-4f3a6abd4c3b" providerId="ADAL" clId="{059B0916-CD53-475C-94C9-B803BD3B2F13}" dt="2024-12-07T13:38:10.518" v="1422" actId="478"/>
          <ac:picMkLst>
            <pc:docMk/>
            <pc:sldMk cId="3706393234" sldId="276"/>
            <ac:picMk id="5" creationId="{B0E91DE2-13B0-8EAA-276B-0D5DBA085C8D}"/>
          </ac:picMkLst>
        </pc:picChg>
        <pc:picChg chg="add del">
          <ac:chgData name="Marco Petrucci" userId="812767e7-6a8b-42c3-9705-4f3a6abd4c3b" providerId="ADAL" clId="{059B0916-CD53-475C-94C9-B803BD3B2F13}" dt="2024-12-07T13:39:12.042" v="1441" actId="478"/>
          <ac:picMkLst>
            <pc:docMk/>
            <pc:sldMk cId="3706393234" sldId="276"/>
            <ac:picMk id="7" creationId="{8407FEAA-60B4-8CF8-C90F-F8248AFD18E3}"/>
          </ac:picMkLst>
        </pc:picChg>
        <pc:picChg chg="add del mod modCrop">
          <ac:chgData name="Marco Petrucci" userId="812767e7-6a8b-42c3-9705-4f3a6abd4c3b" providerId="ADAL" clId="{059B0916-CD53-475C-94C9-B803BD3B2F13}" dt="2024-12-07T13:40:24.286" v="1450" actId="478"/>
          <ac:picMkLst>
            <pc:docMk/>
            <pc:sldMk cId="3706393234" sldId="276"/>
            <ac:picMk id="9" creationId="{6937046D-F712-DD1D-D9DA-7EFB206E4876}"/>
          </ac:picMkLst>
        </pc:picChg>
        <pc:picChg chg="add del mod modCrop">
          <ac:chgData name="Marco Petrucci" userId="812767e7-6a8b-42c3-9705-4f3a6abd4c3b" providerId="ADAL" clId="{059B0916-CD53-475C-94C9-B803BD3B2F13}" dt="2024-12-07T13:41:19.083" v="1494" actId="478"/>
          <ac:picMkLst>
            <pc:docMk/>
            <pc:sldMk cId="3706393234" sldId="276"/>
            <ac:picMk id="11" creationId="{869328D5-40A8-D8BE-15D7-FDAB5FFE2FEE}"/>
          </ac:picMkLst>
        </pc:picChg>
        <pc:picChg chg="add del mod ord modCrop">
          <ac:chgData name="Marco Petrucci" userId="812767e7-6a8b-42c3-9705-4f3a6abd4c3b" providerId="ADAL" clId="{059B0916-CD53-475C-94C9-B803BD3B2F13}" dt="2024-12-07T13:43:04.329" v="1530" actId="478"/>
          <ac:picMkLst>
            <pc:docMk/>
            <pc:sldMk cId="3706393234" sldId="276"/>
            <ac:picMk id="17" creationId="{462D2C1F-9433-5BCA-D738-B8B962C275C6}"/>
          </ac:picMkLst>
        </pc:picChg>
        <pc:picChg chg="add del mod ord modCrop">
          <ac:chgData name="Marco Petrucci" userId="812767e7-6a8b-42c3-9705-4f3a6abd4c3b" providerId="ADAL" clId="{059B0916-CD53-475C-94C9-B803BD3B2F13}" dt="2024-12-08T17:18:29.230" v="3347" actId="13244"/>
          <ac:picMkLst>
            <pc:docMk/>
            <pc:sldMk cId="3706393234" sldId="276"/>
            <ac:picMk id="23" creationId="{149B163A-AD97-A4ED-312A-07DBEE1C21B1}"/>
          </ac:picMkLst>
        </pc:picChg>
        <pc:picChg chg="add del mod modCrop">
          <ac:chgData name="Marco Petrucci" userId="812767e7-6a8b-42c3-9705-4f3a6abd4c3b" providerId="ADAL" clId="{059B0916-CD53-475C-94C9-B803BD3B2F13}" dt="2024-12-07T13:55:39.226" v="1941" actId="478"/>
          <ac:picMkLst>
            <pc:docMk/>
            <pc:sldMk cId="3706393234" sldId="276"/>
            <ac:picMk id="46" creationId="{86194B54-D4BC-EB92-534F-869F5E8FB5C7}"/>
          </ac:picMkLst>
        </pc:picChg>
      </pc:sldChg>
      <pc:sldChg chg="addSp delSp modSp add mod setBg">
        <pc:chgData name="Marco Petrucci" userId="812767e7-6a8b-42c3-9705-4f3a6abd4c3b" providerId="ADAL" clId="{059B0916-CD53-475C-94C9-B803BD3B2F13}" dt="2024-12-08T17:46:27.899" v="4041" actId="2"/>
        <pc:sldMkLst>
          <pc:docMk/>
          <pc:sldMk cId="2242125473" sldId="277"/>
        </pc:sldMkLst>
        <pc:spChg chg="mod">
          <ac:chgData name="Marco Petrucci" userId="812767e7-6a8b-42c3-9705-4f3a6abd4c3b" providerId="ADAL" clId="{059B0916-CD53-475C-94C9-B803BD3B2F13}" dt="2024-12-08T17:46:22.499" v="4039" actId="790"/>
          <ac:spMkLst>
            <pc:docMk/>
            <pc:sldMk cId="2242125473" sldId="277"/>
            <ac:spMk id="2" creationId="{DF18E679-11C5-CF4E-E69F-C6E795AC4725}"/>
          </ac:spMkLst>
        </pc:spChg>
        <pc:spChg chg="add">
          <ac:chgData name="Marco Petrucci" userId="812767e7-6a8b-42c3-9705-4f3a6abd4c3b" providerId="ADAL" clId="{059B0916-CD53-475C-94C9-B803BD3B2F13}" dt="2024-12-08T16:05:21.958" v="2248"/>
          <ac:spMkLst>
            <pc:docMk/>
            <pc:sldMk cId="2242125473" sldId="277"/>
            <ac:spMk id="3" creationId="{A6282041-D186-FA3B-0D58-08579917532F}"/>
          </ac:spMkLst>
        </pc:spChg>
        <pc:spChg chg="add mod">
          <ac:chgData name="Marco Petrucci" userId="812767e7-6a8b-42c3-9705-4f3a6abd4c3b" providerId="ADAL" clId="{059B0916-CD53-475C-94C9-B803BD3B2F13}" dt="2024-12-08T17:46:27.899" v="4041" actId="2"/>
          <ac:spMkLst>
            <pc:docMk/>
            <pc:sldMk cId="2242125473" sldId="277"/>
            <ac:spMk id="4" creationId="{502440CD-4750-F275-70B2-28CA65B2D591}"/>
          </ac:spMkLst>
        </pc:spChg>
        <pc:spChg chg="add mod">
          <ac:chgData name="Marco Petrucci" userId="812767e7-6a8b-42c3-9705-4f3a6abd4c3b" providerId="ADAL" clId="{059B0916-CD53-475C-94C9-B803BD3B2F13}" dt="2024-12-08T17:46:27.134" v="4040" actId="2"/>
          <ac:spMkLst>
            <pc:docMk/>
            <pc:sldMk cId="2242125473" sldId="277"/>
            <ac:spMk id="5" creationId="{63E320DE-1321-3330-8CB6-11BB093608F9}"/>
          </ac:spMkLst>
        </pc:spChg>
        <pc:spChg chg="add mod topLvl">
          <ac:chgData name="Marco Petrucci" userId="812767e7-6a8b-42c3-9705-4f3a6abd4c3b" providerId="ADAL" clId="{059B0916-CD53-475C-94C9-B803BD3B2F13}" dt="2024-12-08T16:19:42.486" v="2431" actId="1076"/>
          <ac:spMkLst>
            <pc:docMk/>
            <pc:sldMk cId="2242125473" sldId="277"/>
            <ac:spMk id="8" creationId="{2D221FB9-E3CC-1B74-9C06-4048BAD3367A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11" creationId="{9AC94F70-D01C-B9C2-438A-B7D100DB6309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12" creationId="{2C4D362B-B410-0B0B-B3CB-5C618D1F37D5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20" creationId="{291362B7-1634-D58E-2C80-4ED3E662E8A3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24" creationId="{812A837B-24BF-F543-2E18-2010EF605CC6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27" creationId="{C5A09E52-5D91-6CA8-42BA-90355A4DEA67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40" creationId="{9D4929F6-C82A-739E-D4E9-72685BCD5C5C}"/>
          </ac:spMkLst>
        </pc:spChg>
        <pc:spChg chg="del">
          <ac:chgData name="Marco Petrucci" userId="812767e7-6a8b-42c3-9705-4f3a6abd4c3b" providerId="ADAL" clId="{059B0916-CD53-475C-94C9-B803BD3B2F13}" dt="2024-12-08T16:00:36.849" v="2208" actId="478"/>
          <ac:spMkLst>
            <pc:docMk/>
            <pc:sldMk cId="2242125473" sldId="277"/>
            <ac:spMk id="43" creationId="{31139439-9E9D-EF92-1645-B895C2C9AE16}"/>
          </ac:spMkLst>
        </pc:spChg>
        <pc:spChg chg="add">
          <ac:chgData name="Marco Petrucci" userId="812767e7-6a8b-42c3-9705-4f3a6abd4c3b" providerId="ADAL" clId="{059B0916-CD53-475C-94C9-B803BD3B2F13}" dt="2024-12-08T16:08:01.728" v="2291" actId="26606"/>
          <ac:spMkLst>
            <pc:docMk/>
            <pc:sldMk cId="2242125473" sldId="277"/>
            <ac:spMk id="4107" creationId="{928951D0-5BC3-4EC5-A012-BAC7740DC396}"/>
          </ac:spMkLst>
        </pc:spChg>
        <pc:spChg chg="add">
          <ac:chgData name="Marco Petrucci" userId="812767e7-6a8b-42c3-9705-4f3a6abd4c3b" providerId="ADAL" clId="{059B0916-CD53-475C-94C9-B803BD3B2F13}" dt="2024-12-08T16:08:01.728" v="2291" actId="26606"/>
          <ac:spMkLst>
            <pc:docMk/>
            <pc:sldMk cId="2242125473" sldId="277"/>
            <ac:spMk id="4109" creationId="{6ACDAF9A-2FF0-43AE-B2BF-D9A1A2D12D4C}"/>
          </ac:spMkLst>
        </pc:spChg>
        <pc:spChg chg="add">
          <ac:chgData name="Marco Petrucci" userId="812767e7-6a8b-42c3-9705-4f3a6abd4c3b" providerId="ADAL" clId="{059B0916-CD53-475C-94C9-B803BD3B2F13}" dt="2024-12-08T16:08:01.728" v="2291" actId="26606"/>
          <ac:spMkLst>
            <pc:docMk/>
            <pc:sldMk cId="2242125473" sldId="277"/>
            <ac:spMk id="4111" creationId="{5EB5C8F0-2881-4184-92C6-0E251C42ABE6}"/>
          </ac:spMkLst>
        </pc:spChg>
        <pc:spChg chg="add">
          <ac:chgData name="Marco Petrucci" userId="812767e7-6a8b-42c3-9705-4f3a6abd4c3b" providerId="ADAL" clId="{059B0916-CD53-475C-94C9-B803BD3B2F13}" dt="2024-12-08T16:08:01.728" v="2291" actId="26606"/>
          <ac:spMkLst>
            <pc:docMk/>
            <pc:sldMk cId="2242125473" sldId="277"/>
            <ac:spMk id="4113" creationId="{C2BCC826-0F95-4DB1-9DBA-C1F7BD60964B}"/>
          </ac:spMkLst>
        </pc:spChg>
        <pc:grpChg chg="add mod">
          <ac:chgData name="Marco Petrucci" userId="812767e7-6a8b-42c3-9705-4f3a6abd4c3b" providerId="ADAL" clId="{059B0916-CD53-475C-94C9-B803BD3B2F13}" dt="2024-12-08T17:14:29.536" v="3109" actId="962"/>
          <ac:grpSpMkLst>
            <pc:docMk/>
            <pc:sldMk cId="2242125473" sldId="277"/>
            <ac:grpSpMk id="6" creationId="{1C81BA67-9059-F6D6-1C7B-1119EF984E90}"/>
          </ac:grpSpMkLst>
        </pc:grpChg>
        <pc:grpChg chg="add mod">
          <ac:chgData name="Marco Petrucci" userId="812767e7-6a8b-42c3-9705-4f3a6abd4c3b" providerId="ADAL" clId="{059B0916-CD53-475C-94C9-B803BD3B2F13}" dt="2024-12-08T17:21:14.352" v="3420" actId="13244"/>
          <ac:grpSpMkLst>
            <pc:docMk/>
            <pc:sldMk cId="2242125473" sldId="277"/>
            <ac:grpSpMk id="7" creationId="{71A63044-DB84-53F2-20C4-000D555A4B33}"/>
          </ac:grpSpMkLst>
        </pc:grpChg>
        <pc:grpChg chg="add del mod">
          <ac:chgData name="Marco Petrucci" userId="812767e7-6a8b-42c3-9705-4f3a6abd4c3b" providerId="ADAL" clId="{059B0916-CD53-475C-94C9-B803BD3B2F13}" dt="2024-12-08T16:19:01.164" v="2393" actId="165"/>
          <ac:grpSpMkLst>
            <pc:docMk/>
            <pc:sldMk cId="2242125473" sldId="277"/>
            <ac:grpSpMk id="10" creationId="{62DD0D13-0B60-E2C1-2FD7-5DD53AD33E82}"/>
          </ac:grpSpMkLst>
        </pc:grpChg>
        <pc:grpChg chg="add mod">
          <ac:chgData name="Marco Petrucci" userId="812767e7-6a8b-42c3-9705-4f3a6abd4c3b" providerId="ADAL" clId="{059B0916-CD53-475C-94C9-B803BD3B2F13}" dt="2024-12-08T17:14:37.133" v="3137" actId="962"/>
          <ac:grpSpMkLst>
            <pc:docMk/>
            <pc:sldMk cId="2242125473" sldId="277"/>
            <ac:grpSpMk id="13" creationId="{ED5B394C-BDCE-9EE8-93CF-9C600B8DF64D}"/>
          </ac:grpSpMkLst>
        </pc:grpChg>
        <pc:picChg chg="del">
          <ac:chgData name="Marco Petrucci" userId="812767e7-6a8b-42c3-9705-4f3a6abd4c3b" providerId="ADAL" clId="{059B0916-CD53-475C-94C9-B803BD3B2F13}" dt="2024-12-08T16:00:34.206" v="2207" actId="478"/>
          <ac:picMkLst>
            <pc:docMk/>
            <pc:sldMk cId="2242125473" sldId="277"/>
            <ac:picMk id="9" creationId="{7C1E0877-BDD6-6014-FC90-4621F4C31D61}"/>
          </ac:picMkLst>
        </pc:picChg>
        <pc:picChg chg="add mod">
          <ac:chgData name="Marco Petrucci" userId="812767e7-6a8b-42c3-9705-4f3a6abd4c3b" providerId="ADAL" clId="{059B0916-CD53-475C-94C9-B803BD3B2F13}" dt="2024-12-08T16:15:30.740" v="2348" actId="1076"/>
          <ac:picMkLst>
            <pc:docMk/>
            <pc:sldMk cId="2242125473" sldId="277"/>
            <ac:picMk id="4098" creationId="{4159A93A-723E-29B8-B11E-51E4670D6D81}"/>
          </ac:picMkLst>
        </pc:picChg>
        <pc:picChg chg="add mod">
          <ac:chgData name="Marco Petrucci" userId="812767e7-6a8b-42c3-9705-4f3a6abd4c3b" providerId="ADAL" clId="{059B0916-CD53-475C-94C9-B803BD3B2F13}" dt="2024-12-08T16:16:18.740" v="2354" actId="1076"/>
          <ac:picMkLst>
            <pc:docMk/>
            <pc:sldMk cId="2242125473" sldId="277"/>
            <ac:picMk id="4102" creationId="{6139D5DE-B07F-EE3D-D714-0698726AD0B4}"/>
          </ac:picMkLst>
        </pc:picChg>
        <pc:picChg chg="add mod topLvl">
          <ac:chgData name="Marco Petrucci" userId="812767e7-6a8b-42c3-9705-4f3a6abd4c3b" providerId="ADAL" clId="{059B0916-CD53-475C-94C9-B803BD3B2F13}" dt="2024-12-08T16:19:42.486" v="2431" actId="1076"/>
          <ac:picMkLst>
            <pc:docMk/>
            <pc:sldMk cId="2242125473" sldId="277"/>
            <ac:picMk id="4104" creationId="{3F56F242-8FFE-6BD2-EA49-5E65FF165A6E}"/>
          </ac:picMkLst>
        </pc:pic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14" creationId="{8827945E-8CFA-D027-5548-6C27BF2D530F}"/>
          </ac:cxnSpMkLst>
        </pc:cxn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17" creationId="{9DD058EA-344B-DDD3-4DCD-231C052B0ECA}"/>
          </ac:cxnSpMkLst>
        </pc:cxn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22" creationId="{4200B3D7-68F3-4CBA-E6D9-CCFA35767611}"/>
          </ac:cxnSpMkLst>
        </pc:cxn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26" creationId="{6D5252C3-BDA7-9520-F639-A6D116374149}"/>
          </ac:cxnSpMkLst>
        </pc:cxn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28" creationId="{1F692E7C-53B9-7DE3-FB4E-A4B7331922BD}"/>
          </ac:cxnSpMkLst>
        </pc:cxn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41" creationId="{F6B2C2E3-E02F-6510-2E30-121A95762C2E}"/>
          </ac:cxnSpMkLst>
        </pc:cxnChg>
        <pc:cxnChg chg="del mod">
          <ac:chgData name="Marco Petrucci" userId="812767e7-6a8b-42c3-9705-4f3a6abd4c3b" providerId="ADAL" clId="{059B0916-CD53-475C-94C9-B803BD3B2F13}" dt="2024-12-08T16:00:36.849" v="2208" actId="478"/>
          <ac:cxnSpMkLst>
            <pc:docMk/>
            <pc:sldMk cId="2242125473" sldId="277"/>
            <ac:cxnSpMk id="44" creationId="{EE7CFF61-42EC-39D1-4249-6383CE851339}"/>
          </ac:cxnSpMkLst>
        </pc:cxnChg>
      </pc:sldChg>
      <pc:sldChg chg="addSp delSp modSp add mod setBg">
        <pc:chgData name="Marco Petrucci" userId="812767e7-6a8b-42c3-9705-4f3a6abd4c3b" providerId="ADAL" clId="{059B0916-CD53-475C-94C9-B803BD3B2F13}" dt="2024-12-08T17:45:15.006" v="4031" actId="790"/>
        <pc:sldMkLst>
          <pc:docMk/>
          <pc:sldMk cId="313738652" sldId="278"/>
        </pc:sldMkLst>
        <pc:spChg chg="mod">
          <ac:chgData name="Marco Petrucci" userId="812767e7-6a8b-42c3-9705-4f3a6abd4c3b" providerId="ADAL" clId="{059B0916-CD53-475C-94C9-B803BD3B2F13}" dt="2024-12-08T17:45:15.006" v="4031" actId="790"/>
          <ac:spMkLst>
            <pc:docMk/>
            <pc:sldMk cId="313738652" sldId="278"/>
            <ac:spMk id="2" creationId="{09D155EC-D1E6-DA56-06B0-34DFF974899C}"/>
          </ac:spMkLst>
        </pc:spChg>
        <pc:spChg chg="add del mod">
          <ac:chgData name="Marco Petrucci" userId="812767e7-6a8b-42c3-9705-4f3a6abd4c3b" providerId="ADAL" clId="{059B0916-CD53-475C-94C9-B803BD3B2F13}" dt="2024-12-08T16:28:33.504" v="2549" actId="478"/>
          <ac:spMkLst>
            <pc:docMk/>
            <pc:sldMk cId="313738652" sldId="278"/>
            <ac:spMk id="3" creationId="{7E8C2387-46A1-450F-88DC-510F2CF7A377}"/>
          </ac:spMkLst>
        </pc:spChg>
        <pc:spChg chg="add">
          <ac:chgData name="Marco Petrucci" userId="812767e7-6a8b-42c3-9705-4f3a6abd4c3b" providerId="ADAL" clId="{059B0916-CD53-475C-94C9-B803BD3B2F13}" dt="2024-12-08T16:28:38.089" v="2551" actId="26606"/>
          <ac:spMkLst>
            <pc:docMk/>
            <pc:sldMk cId="313738652" sldId="278"/>
            <ac:spMk id="16" creationId="{EBF1E1B7-3DE3-4255-89E2-E2726F2BB255}"/>
          </ac:spMkLst>
        </pc:spChg>
        <pc:spChg chg="add">
          <ac:chgData name="Marco Petrucci" userId="812767e7-6a8b-42c3-9705-4f3a6abd4c3b" providerId="ADAL" clId="{059B0916-CD53-475C-94C9-B803BD3B2F13}" dt="2024-12-08T16:28:38.089" v="2551" actId="26606"/>
          <ac:spMkLst>
            <pc:docMk/>
            <pc:sldMk cId="313738652" sldId="278"/>
            <ac:spMk id="18" creationId="{75E81CEE-093A-4825-94F3-1E16756683E8}"/>
          </ac:spMkLst>
        </pc:spChg>
        <pc:spChg chg="add">
          <ac:chgData name="Marco Petrucci" userId="812767e7-6a8b-42c3-9705-4f3a6abd4c3b" providerId="ADAL" clId="{059B0916-CD53-475C-94C9-B803BD3B2F13}" dt="2024-12-08T16:28:38.089" v="2551" actId="26606"/>
          <ac:spMkLst>
            <pc:docMk/>
            <pc:sldMk cId="313738652" sldId="278"/>
            <ac:spMk id="20" creationId="{2C4B1FD2-4202-4B03-ADC9-6297BC3E6995}"/>
          </ac:spMkLst>
        </pc:spChg>
        <pc:spChg chg="add mod">
          <ac:chgData name="Marco Petrucci" userId="812767e7-6a8b-42c3-9705-4f3a6abd4c3b" providerId="ADAL" clId="{059B0916-CD53-475C-94C9-B803BD3B2F13}" dt="2024-12-08T17:17:34.944" v="3336"/>
          <ac:spMkLst>
            <pc:docMk/>
            <pc:sldMk cId="313738652" sldId="278"/>
            <ac:spMk id="22" creationId="{24B1BC19-F136-409C-A349-D1B98C5B27EF}"/>
          </ac:spMkLst>
        </pc:spChg>
        <pc:graphicFrameChg chg="del">
          <ac:chgData name="Marco Petrucci" userId="812767e7-6a8b-42c3-9705-4f3a6abd4c3b" providerId="ADAL" clId="{059B0916-CD53-475C-94C9-B803BD3B2F13}" dt="2024-12-08T16:28:31.971" v="2548" actId="478"/>
          <ac:graphicFrameMkLst>
            <pc:docMk/>
            <pc:sldMk cId="313738652" sldId="278"/>
            <ac:graphicFrameMk id="5" creationId="{7AF173BA-36A1-F037-CE32-853550722210}"/>
          </ac:graphicFrameMkLst>
        </pc:graphicFrame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4" creationId="{10A20A2B-008C-2104-4B84-427A85D20105}"/>
          </ac:picMkLst>
        </pc:pic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7" creationId="{1FF373EB-9B58-BA2C-5398-831C46E5BAA7}"/>
          </ac:picMkLst>
        </pc:pic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8" creationId="{C9129A6F-B028-CBAB-84AD-E1D1A2FA6FCF}"/>
          </ac:picMkLst>
        </pc:pic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9" creationId="{D66EFC63-8CAB-B3AA-BFE1-7B4434AE0457}"/>
          </ac:picMkLst>
        </pc:pic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10" creationId="{86D82A22-0075-258E-2876-BBE4222385F5}"/>
          </ac:picMkLst>
        </pc:picChg>
        <pc:picChg chg="add mod">
          <ac:chgData name="Marco Petrucci" userId="812767e7-6a8b-42c3-9705-4f3a6abd4c3b" providerId="ADAL" clId="{059B0916-CD53-475C-94C9-B803BD3B2F13}" dt="2024-12-08T17:08:08.923" v="2809" actId="962"/>
          <ac:picMkLst>
            <pc:docMk/>
            <pc:sldMk cId="313738652" sldId="278"/>
            <ac:picMk id="11" creationId="{B3785D4B-20CA-8000-C7C8-28A49CA068C5}"/>
          </ac:picMkLst>
        </pc:pic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2058" creationId="{789F1E5B-1D74-B4DC-0362-B036D1A478C8}"/>
          </ac:picMkLst>
        </pc:picChg>
        <pc:picChg chg="del">
          <ac:chgData name="Marco Petrucci" userId="812767e7-6a8b-42c3-9705-4f3a6abd4c3b" providerId="ADAL" clId="{059B0916-CD53-475C-94C9-B803BD3B2F13}" dt="2024-12-08T16:28:31.971" v="2548" actId="478"/>
          <ac:picMkLst>
            <pc:docMk/>
            <pc:sldMk cId="313738652" sldId="278"/>
            <ac:picMk id="2062" creationId="{5A95D7FE-C247-C175-8842-7C2C900642C9}"/>
          </ac:picMkLst>
        </pc:picChg>
      </pc:sldChg>
      <pc:sldChg chg="addSp delSp modSp add mod ord setBg">
        <pc:chgData name="Marco Petrucci" userId="812767e7-6a8b-42c3-9705-4f3a6abd4c3b" providerId="ADAL" clId="{059B0916-CD53-475C-94C9-B803BD3B2F13}" dt="2024-12-08T17:44:31.558" v="4029" actId="790"/>
        <pc:sldMkLst>
          <pc:docMk/>
          <pc:sldMk cId="2251924132" sldId="279"/>
        </pc:sldMkLst>
        <pc:spChg chg="del mod">
          <ac:chgData name="Marco Petrucci" userId="812767e7-6a8b-42c3-9705-4f3a6abd4c3b" providerId="ADAL" clId="{059B0916-CD53-475C-94C9-B803BD3B2F13}" dt="2024-12-08T16:52:07.039" v="2664" actId="478"/>
          <ac:spMkLst>
            <pc:docMk/>
            <pc:sldMk cId="2251924132" sldId="279"/>
            <ac:spMk id="2" creationId="{9A6535E1-12B8-B39E-7710-CD3B7C1255EE}"/>
          </ac:spMkLst>
        </pc:spChg>
        <pc:spChg chg="add del mod">
          <ac:chgData name="Marco Petrucci" userId="812767e7-6a8b-42c3-9705-4f3a6abd4c3b" providerId="ADAL" clId="{059B0916-CD53-475C-94C9-B803BD3B2F13}" dt="2024-12-08T16:52:09.091" v="2665" actId="478"/>
          <ac:spMkLst>
            <pc:docMk/>
            <pc:sldMk cId="2251924132" sldId="279"/>
            <ac:spMk id="10" creationId="{E7E74FEC-6CD4-610C-72A9-9F8B2A12B964}"/>
          </ac:spMkLst>
        </pc:spChg>
        <pc:spChg chg="add mod">
          <ac:chgData name="Marco Petrucci" userId="812767e7-6a8b-42c3-9705-4f3a6abd4c3b" providerId="ADAL" clId="{059B0916-CD53-475C-94C9-B803BD3B2F13}" dt="2024-12-08T17:44:31.558" v="4029" actId="790"/>
          <ac:spMkLst>
            <pc:docMk/>
            <pc:sldMk cId="2251924132" sldId="279"/>
            <ac:spMk id="12" creationId="{D7C6E450-4D26-39E6-A932-1A219D2DB302}"/>
          </ac:spMkLst>
        </pc:spChg>
        <pc:spChg chg="del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16" creationId="{2223DE67-8D54-A2E1-3D0A-7DE35E6058ED}"/>
          </ac:spMkLst>
        </pc:spChg>
        <pc:spChg chg="del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18" creationId="{A087ACF7-AFDB-F6D6-7EE6-9191BFCFAB91}"/>
          </ac:spMkLst>
        </pc:spChg>
        <pc:spChg chg="del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20" creationId="{3F910576-73DB-B1A3-4F1E-ECD41F291E97}"/>
          </ac:spMkLst>
        </pc:spChg>
        <pc:spChg chg="del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22" creationId="{00CAA09D-5191-63B3-F47C-1625EFE83287}"/>
          </ac:spMkLst>
        </pc:spChg>
        <pc:spChg chg="add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27" creationId="{F1694136-0553-455D-A725-19D12054AB96}"/>
          </ac:spMkLst>
        </pc:spChg>
        <pc:spChg chg="add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29" creationId="{AF8DD469-D1ED-454C-B2F5-CE035903BC90}"/>
          </ac:spMkLst>
        </pc:spChg>
        <pc:spChg chg="add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31" creationId="{05A0BCE3-5897-45E4-A5B5-42F88EF03C22}"/>
          </ac:spMkLst>
        </pc:spChg>
        <pc:spChg chg="add">
          <ac:chgData name="Marco Petrucci" userId="812767e7-6a8b-42c3-9705-4f3a6abd4c3b" providerId="ADAL" clId="{059B0916-CD53-475C-94C9-B803BD3B2F13}" dt="2024-12-08T16:51:32.751" v="2654" actId="26606"/>
          <ac:spMkLst>
            <pc:docMk/>
            <pc:sldMk cId="2251924132" sldId="279"/>
            <ac:spMk id="33" creationId="{850910D7-C866-49DA-A742-C0685FE3D240}"/>
          </ac:spMkLst>
        </pc:spChg>
        <pc:picChg chg="add del mod modCrop">
          <ac:chgData name="Marco Petrucci" userId="812767e7-6a8b-42c3-9705-4f3a6abd4c3b" providerId="ADAL" clId="{059B0916-CD53-475C-94C9-B803BD3B2F13}" dt="2024-12-08T16:51:22.095" v="2651" actId="478"/>
          <ac:picMkLst>
            <pc:docMk/>
            <pc:sldMk cId="2251924132" sldId="279"/>
            <ac:picMk id="4" creationId="{429E89AF-F493-9D33-36BB-DC13FC11B4A5}"/>
          </ac:picMkLst>
        </pc:picChg>
        <pc:picChg chg="add del mod modCrop">
          <ac:chgData name="Marco Petrucci" userId="812767e7-6a8b-42c3-9705-4f3a6abd4c3b" providerId="ADAL" clId="{059B0916-CD53-475C-94C9-B803BD3B2F13}" dt="2024-12-08T16:51:25.066" v="2653" actId="478"/>
          <ac:picMkLst>
            <pc:docMk/>
            <pc:sldMk cId="2251924132" sldId="279"/>
            <ac:picMk id="6" creationId="{FB21541C-2932-80C8-0045-9A8C7AB96414}"/>
          </ac:picMkLst>
        </pc:picChg>
        <pc:picChg chg="add mod">
          <ac:chgData name="Marco Petrucci" userId="812767e7-6a8b-42c3-9705-4f3a6abd4c3b" providerId="ADAL" clId="{059B0916-CD53-475C-94C9-B803BD3B2F13}" dt="2024-12-08T17:07:04.480" v="2807" actId="962"/>
          <ac:picMkLst>
            <pc:docMk/>
            <pc:sldMk cId="2251924132" sldId="279"/>
            <ac:picMk id="8" creationId="{45C8D3F4-734E-F6A1-F476-EC1DA6BF8864}"/>
          </ac:picMkLst>
        </pc:picChg>
        <pc:picChg chg="del">
          <ac:chgData name="Marco Petrucci" userId="812767e7-6a8b-42c3-9705-4f3a6abd4c3b" providerId="ADAL" clId="{059B0916-CD53-475C-94C9-B803BD3B2F13}" dt="2024-12-08T16:31:27.969" v="2632" actId="478"/>
          <ac:picMkLst>
            <pc:docMk/>
            <pc:sldMk cId="2251924132" sldId="279"/>
            <ac:picMk id="11" creationId="{4FC17491-FC4E-606F-A659-8F45EFA776B6}"/>
          </ac:picMkLst>
        </pc:picChg>
        <pc:picChg chg="add mod">
          <ac:chgData name="Marco Petrucci" userId="812767e7-6a8b-42c3-9705-4f3a6abd4c3b" providerId="ADAL" clId="{059B0916-CD53-475C-94C9-B803BD3B2F13}" dt="2024-12-08T16:34:25.202" v="2645" actId="1076"/>
          <ac:picMkLst>
            <pc:docMk/>
            <pc:sldMk cId="2251924132" sldId="279"/>
            <ac:picMk id="5122" creationId="{ACCBBC81-1AED-4F11-4294-2423BACB33C1}"/>
          </ac:picMkLst>
        </pc:picChg>
        <pc:picChg chg="add">
          <ac:chgData name="Marco Petrucci" userId="812767e7-6a8b-42c3-9705-4f3a6abd4c3b" providerId="ADAL" clId="{059B0916-CD53-475C-94C9-B803BD3B2F13}" dt="2024-12-08T16:34:50.240" v="2646"/>
          <ac:picMkLst>
            <pc:docMk/>
            <pc:sldMk cId="2251924132" sldId="279"/>
            <ac:picMk id="5124" creationId="{43F0061A-B7FC-08DF-1C8A-59CE38C10CB2}"/>
          </ac:picMkLst>
        </pc:picChg>
        <pc:picChg chg="add">
          <ac:chgData name="Marco Petrucci" userId="812767e7-6a8b-42c3-9705-4f3a6abd4c3b" providerId="ADAL" clId="{059B0916-CD53-475C-94C9-B803BD3B2F13}" dt="2024-12-08T16:35:02.502" v="2647"/>
          <ac:picMkLst>
            <pc:docMk/>
            <pc:sldMk cId="2251924132" sldId="279"/>
            <ac:picMk id="5126" creationId="{327E021D-A5EB-2117-38FC-F3A2B9708745}"/>
          </ac:picMkLst>
        </pc:picChg>
      </pc:sldChg>
      <pc:sldChg chg="addSp delSp modSp add mod ord modAnim">
        <pc:chgData name="Marco Petrucci" userId="812767e7-6a8b-42c3-9705-4f3a6abd4c3b" providerId="ADAL" clId="{059B0916-CD53-475C-94C9-B803BD3B2F13}" dt="2024-12-09T09:03:07.046" v="4212" actId="33553"/>
        <pc:sldMkLst>
          <pc:docMk/>
          <pc:sldMk cId="3906876377" sldId="280"/>
        </pc:sldMkLst>
        <pc:spChg chg="mod">
          <ac:chgData name="Marco Petrucci" userId="812767e7-6a8b-42c3-9705-4f3a6abd4c3b" providerId="ADAL" clId="{059B0916-CD53-475C-94C9-B803BD3B2F13}" dt="2024-12-09T09:03:07.046" v="4212" actId="33553"/>
          <ac:spMkLst>
            <pc:docMk/>
            <pc:sldMk cId="3906876377" sldId="280"/>
            <ac:spMk id="2" creationId="{B25AE6B9-9D07-5A4B-8765-EFC690477FB5}"/>
          </ac:spMkLst>
        </pc:spChg>
        <pc:spChg chg="add mod">
          <ac:chgData name="Marco Petrucci" userId="812767e7-6a8b-42c3-9705-4f3a6abd4c3b" providerId="ADAL" clId="{059B0916-CD53-475C-94C9-B803BD3B2F13}" dt="2024-12-09T09:03:07.046" v="4212" actId="33553"/>
          <ac:spMkLst>
            <pc:docMk/>
            <pc:sldMk cId="3906876377" sldId="280"/>
            <ac:spMk id="3" creationId="{F2458D86-76AD-238D-E7DD-C41941066B1D}"/>
          </ac:spMkLst>
        </pc:spChg>
        <pc:spChg chg="add del mod">
          <ac:chgData name="Marco Petrucci" userId="812767e7-6a8b-42c3-9705-4f3a6abd4c3b" providerId="ADAL" clId="{059B0916-CD53-475C-94C9-B803BD3B2F13}" dt="2024-12-09T08:49:08.230" v="4208" actId="478"/>
          <ac:spMkLst>
            <pc:docMk/>
            <pc:sldMk cId="3906876377" sldId="280"/>
            <ac:spMk id="4" creationId="{5B2755A2-2DE0-B845-72B2-BE6885AC4768}"/>
          </ac:spMkLst>
        </pc:spChg>
        <pc:spChg chg="add mod">
          <ac:chgData name="Marco Petrucci" userId="812767e7-6a8b-42c3-9705-4f3a6abd4c3b" providerId="ADAL" clId="{059B0916-CD53-475C-94C9-B803BD3B2F13}" dt="2024-12-09T08:49:09.025" v="4209"/>
          <ac:spMkLst>
            <pc:docMk/>
            <pc:sldMk cId="3906876377" sldId="280"/>
            <ac:spMk id="5" creationId="{E47F87E8-5DA6-B908-A4F3-5B296CAB07D9}"/>
          </ac:spMkLst>
        </pc:spChg>
        <pc:spChg chg="mod">
          <ac:chgData name="Marco Petrucci" userId="812767e7-6a8b-42c3-9705-4f3a6abd4c3b" providerId="ADAL" clId="{059B0916-CD53-475C-94C9-B803BD3B2F13}" dt="2024-12-08T17:28:02.512" v="3932" actId="962"/>
          <ac:spMkLst>
            <pc:docMk/>
            <pc:sldMk cId="3906876377" sldId="280"/>
            <ac:spMk id="27" creationId="{A84BCAA1-7960-7859-79D3-EA455BFBDC97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7648AA-778D-4F75-9621-CD0E32D4123E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C8ED3A-C069-4A8B-94D9-58247C0F14E3}">
      <dgm:prSet custT="1"/>
      <dgm:spPr/>
      <dgm:t>
        <a:bodyPr/>
        <a:lstStyle/>
        <a:p>
          <a:r>
            <a:rPr lang="it-IT" sz="2400" dirty="0"/>
            <a:t>Priorità per persone con disabilità visive e/o uditive e disturbi del neurosviluppo:</a:t>
          </a:r>
          <a:endParaRPr lang="en-US" sz="2400" dirty="0"/>
        </a:p>
      </dgm:t>
      <dgm:extLst>
        <a:ext uri="{E40237B7-FDA0-4F09-8148-C483321AD2D9}">
          <dgm14:cNvPr xmlns:dgm14="http://schemas.microsoft.com/office/drawing/2010/diagram" id="0" name="" descr="Priorità per persone con disabilità visive e/o uditive e disturbi del neurosviluppo:"/>
        </a:ext>
      </dgm:extLst>
    </dgm:pt>
    <dgm:pt modelId="{BDCBD9D5-7357-4F5F-8D16-1B6FE71F0BC5}" type="parTrans" cxnId="{CB370FA5-5B66-4754-9295-8ACF2F76E1D4}">
      <dgm:prSet/>
      <dgm:spPr/>
      <dgm:t>
        <a:bodyPr/>
        <a:lstStyle/>
        <a:p>
          <a:endParaRPr lang="en-US"/>
        </a:p>
      </dgm:t>
    </dgm:pt>
    <dgm:pt modelId="{D6D00E12-5D28-4BC0-A93F-AE67E7F3EBE2}" type="sibTrans" cxnId="{CB370FA5-5B66-4754-9295-8ACF2F76E1D4}">
      <dgm:prSet/>
      <dgm:spPr/>
      <dgm:t>
        <a:bodyPr/>
        <a:lstStyle/>
        <a:p>
          <a:endParaRPr lang="en-US"/>
        </a:p>
      </dgm:t>
    </dgm:pt>
    <dgm:pt modelId="{5C927D77-6274-462E-86D8-43CD72184B59}">
      <dgm:prSet/>
      <dgm:spPr/>
      <dgm:t>
        <a:bodyPr/>
        <a:lstStyle/>
        <a:p>
          <a:r>
            <a:rPr lang="it-IT" dirty="0"/>
            <a:t>dare la possibilità di prenotare libri e scegliere tra ritiro in biblioteca o consegna a domicilio</a:t>
          </a:r>
          <a:endParaRPr lang="en-US" dirty="0"/>
        </a:p>
      </dgm:t>
      <dgm:extLst>
        <a:ext uri="{E40237B7-FDA0-4F09-8148-C483321AD2D9}">
          <dgm14:cNvPr xmlns:dgm14="http://schemas.microsoft.com/office/drawing/2010/diagram" id="0" name="" descr="In particolare, si dà la possibilità di prenotare libri e scegliere tra ritiro in biblioteca o consegna a domicilio e integrazione dello strumento di Comunicazione Alternativa Aumentativa per le trame dei libri; fornire uno strumento di orientamento che faciliti l’utente ad accedere fisicamente alla biblioteca"/>
        </a:ext>
      </dgm:extLst>
    </dgm:pt>
    <dgm:pt modelId="{30118EF9-4539-424D-A5EF-125F40F9F94D}" type="parTrans" cxnId="{0B8367D6-A1A5-4813-BA86-7E3CBC0F52EB}">
      <dgm:prSet/>
      <dgm:spPr/>
      <dgm:t>
        <a:bodyPr/>
        <a:lstStyle/>
        <a:p>
          <a:endParaRPr lang="en-US"/>
        </a:p>
      </dgm:t>
    </dgm:pt>
    <dgm:pt modelId="{B6E0306F-FB47-4C78-BEC4-4A46726B1C80}" type="sibTrans" cxnId="{0B8367D6-A1A5-4813-BA86-7E3CBC0F52EB}">
      <dgm:prSet/>
      <dgm:spPr/>
      <dgm:t>
        <a:bodyPr/>
        <a:lstStyle/>
        <a:p>
          <a:endParaRPr lang="en-US"/>
        </a:p>
      </dgm:t>
    </dgm:pt>
    <dgm:pt modelId="{070536D1-F5B4-485F-8CEA-F5A0CA22BB1C}">
      <dgm:prSet/>
      <dgm:spPr/>
      <dgm:t>
        <a:bodyPr/>
        <a:lstStyle/>
        <a:p>
          <a:r>
            <a:rPr lang="it-IT" dirty="0"/>
            <a:t>Integrazione dello strumento di Comunicazione Alternativa Aumentativa per le trame dei libri</a:t>
          </a:r>
          <a:endParaRPr lang="en-US" dirty="0"/>
        </a:p>
      </dgm:t>
    </dgm:pt>
    <dgm:pt modelId="{27F4CC0D-5A95-4C93-9124-CAF2ACDEEDF1}" type="parTrans" cxnId="{B48ACEBE-B1CE-4ED1-9675-335BCAA08939}">
      <dgm:prSet/>
      <dgm:spPr/>
      <dgm:t>
        <a:bodyPr/>
        <a:lstStyle/>
        <a:p>
          <a:endParaRPr lang="en-US"/>
        </a:p>
      </dgm:t>
    </dgm:pt>
    <dgm:pt modelId="{3BC3CBA2-64DD-4040-900D-2DCF74597315}" type="sibTrans" cxnId="{B48ACEBE-B1CE-4ED1-9675-335BCAA08939}">
      <dgm:prSet/>
      <dgm:spPr/>
      <dgm:t>
        <a:bodyPr/>
        <a:lstStyle/>
        <a:p>
          <a:endParaRPr lang="en-US"/>
        </a:p>
      </dgm:t>
    </dgm:pt>
    <dgm:pt modelId="{D7AFF069-3AF5-49E0-A765-3E27B68FC21A}">
      <dgm:prSet/>
      <dgm:spPr/>
      <dgm:t>
        <a:bodyPr/>
        <a:lstStyle/>
        <a:p>
          <a:r>
            <a:rPr lang="it-IT" dirty="0"/>
            <a:t>fornire uno strumento di orientamento che faciliti l’utente ad accedere fisicamente alla biblioteca</a:t>
          </a:r>
          <a:endParaRPr lang="en-US" dirty="0"/>
        </a:p>
      </dgm:t>
    </dgm:pt>
    <dgm:pt modelId="{C7106F3D-1DB0-498C-9308-77ACB23189E9}" type="parTrans" cxnId="{17333C5B-D205-46D9-887E-8186173D7EA9}">
      <dgm:prSet/>
      <dgm:spPr/>
      <dgm:t>
        <a:bodyPr/>
        <a:lstStyle/>
        <a:p>
          <a:endParaRPr lang="en-US"/>
        </a:p>
      </dgm:t>
    </dgm:pt>
    <dgm:pt modelId="{B0C757A0-596D-4F54-BF84-6824845228BA}" type="sibTrans" cxnId="{17333C5B-D205-46D9-887E-8186173D7EA9}">
      <dgm:prSet/>
      <dgm:spPr/>
      <dgm:t>
        <a:bodyPr/>
        <a:lstStyle/>
        <a:p>
          <a:endParaRPr lang="en-US"/>
        </a:p>
      </dgm:t>
    </dgm:pt>
    <dgm:pt modelId="{46153B94-2F49-4DDB-BAF7-64C8C761E30D}" type="pres">
      <dgm:prSet presAssocID="{777648AA-778D-4F75-9621-CD0E32D4123E}" presName="Name0" presStyleCnt="0">
        <dgm:presLayoutVars>
          <dgm:dir/>
          <dgm:animLvl val="lvl"/>
          <dgm:resizeHandles val="exact"/>
        </dgm:presLayoutVars>
      </dgm:prSet>
      <dgm:spPr/>
    </dgm:pt>
    <dgm:pt modelId="{C913C830-62B1-491A-AC89-939FCE3A6FD3}" type="pres">
      <dgm:prSet presAssocID="{8EC8ED3A-C069-4A8B-94D9-58247C0F14E3}" presName="linNode" presStyleCnt="0"/>
      <dgm:spPr/>
    </dgm:pt>
    <dgm:pt modelId="{1A339AC4-08B8-4A58-9B5D-96BE84835BD3}" type="pres">
      <dgm:prSet presAssocID="{8EC8ED3A-C069-4A8B-94D9-58247C0F14E3}" presName="parentText" presStyleLbl="node1" presStyleIdx="0" presStyleCnt="1" custScaleY="100000">
        <dgm:presLayoutVars>
          <dgm:chMax val="1"/>
          <dgm:bulletEnabled val="1"/>
        </dgm:presLayoutVars>
      </dgm:prSet>
      <dgm:spPr/>
    </dgm:pt>
    <dgm:pt modelId="{C2875AA9-A7FE-4975-8A03-0C07AB143816}" type="pres">
      <dgm:prSet presAssocID="{8EC8ED3A-C069-4A8B-94D9-58247C0F14E3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17333C5B-D205-46D9-887E-8186173D7EA9}" srcId="{8EC8ED3A-C069-4A8B-94D9-58247C0F14E3}" destId="{D7AFF069-3AF5-49E0-A765-3E27B68FC21A}" srcOrd="2" destOrd="0" parTransId="{C7106F3D-1DB0-498C-9308-77ACB23189E9}" sibTransId="{B0C757A0-596D-4F54-BF84-6824845228BA}"/>
    <dgm:cxn modelId="{AF59F354-9E7F-4C1F-9E6A-228739BF02BB}" type="presOf" srcId="{777648AA-778D-4F75-9621-CD0E32D4123E}" destId="{46153B94-2F49-4DDB-BAF7-64C8C761E30D}" srcOrd="0" destOrd="0" presId="urn:microsoft.com/office/officeart/2005/8/layout/vList5"/>
    <dgm:cxn modelId="{92F52C75-019E-44C9-A771-E7A535744103}" type="presOf" srcId="{5C927D77-6274-462E-86D8-43CD72184B59}" destId="{C2875AA9-A7FE-4975-8A03-0C07AB143816}" srcOrd="0" destOrd="0" presId="urn:microsoft.com/office/officeart/2005/8/layout/vList5"/>
    <dgm:cxn modelId="{DF6F3F8B-29B5-446D-B93C-1195F337C043}" type="presOf" srcId="{070536D1-F5B4-485F-8CEA-F5A0CA22BB1C}" destId="{C2875AA9-A7FE-4975-8A03-0C07AB143816}" srcOrd="0" destOrd="1" presId="urn:microsoft.com/office/officeart/2005/8/layout/vList5"/>
    <dgm:cxn modelId="{CB370FA5-5B66-4754-9295-8ACF2F76E1D4}" srcId="{777648AA-778D-4F75-9621-CD0E32D4123E}" destId="{8EC8ED3A-C069-4A8B-94D9-58247C0F14E3}" srcOrd="0" destOrd="0" parTransId="{BDCBD9D5-7357-4F5F-8D16-1B6FE71F0BC5}" sibTransId="{D6D00E12-5D28-4BC0-A93F-AE67E7F3EBE2}"/>
    <dgm:cxn modelId="{1BEA2BAA-F5A8-47BF-87AB-589F23B62DFB}" type="presOf" srcId="{8EC8ED3A-C069-4A8B-94D9-58247C0F14E3}" destId="{1A339AC4-08B8-4A58-9B5D-96BE84835BD3}" srcOrd="0" destOrd="0" presId="urn:microsoft.com/office/officeart/2005/8/layout/vList5"/>
    <dgm:cxn modelId="{B48ACEBE-B1CE-4ED1-9675-335BCAA08939}" srcId="{8EC8ED3A-C069-4A8B-94D9-58247C0F14E3}" destId="{070536D1-F5B4-485F-8CEA-F5A0CA22BB1C}" srcOrd="1" destOrd="0" parTransId="{27F4CC0D-5A95-4C93-9124-CAF2ACDEEDF1}" sibTransId="{3BC3CBA2-64DD-4040-900D-2DCF74597315}"/>
    <dgm:cxn modelId="{0B8367D6-A1A5-4813-BA86-7E3CBC0F52EB}" srcId="{8EC8ED3A-C069-4A8B-94D9-58247C0F14E3}" destId="{5C927D77-6274-462E-86D8-43CD72184B59}" srcOrd="0" destOrd="0" parTransId="{30118EF9-4539-424D-A5EF-125F40F9F94D}" sibTransId="{B6E0306F-FB47-4C78-BEC4-4A46726B1C80}"/>
    <dgm:cxn modelId="{1591C9E8-8C45-44CB-AAEC-B2A73F010FB5}" type="presOf" srcId="{D7AFF069-3AF5-49E0-A765-3E27B68FC21A}" destId="{C2875AA9-A7FE-4975-8A03-0C07AB143816}" srcOrd="0" destOrd="2" presId="urn:microsoft.com/office/officeart/2005/8/layout/vList5"/>
    <dgm:cxn modelId="{BA940F6A-8F60-4A9A-A4B0-C152AD9CD4BF}" type="presParOf" srcId="{46153B94-2F49-4DDB-BAF7-64C8C761E30D}" destId="{C913C830-62B1-491A-AC89-939FCE3A6FD3}" srcOrd="0" destOrd="0" presId="urn:microsoft.com/office/officeart/2005/8/layout/vList5"/>
    <dgm:cxn modelId="{FB3ECB1E-073B-4228-B76C-7F6E432972FE}" type="presParOf" srcId="{C913C830-62B1-491A-AC89-939FCE3A6FD3}" destId="{1A339AC4-08B8-4A58-9B5D-96BE84835BD3}" srcOrd="0" destOrd="0" presId="urn:microsoft.com/office/officeart/2005/8/layout/vList5"/>
    <dgm:cxn modelId="{7CFA10B7-334D-44EE-B2F8-42B757F4350D}" type="presParOf" srcId="{C913C830-62B1-491A-AC89-939FCE3A6FD3}" destId="{C2875AA9-A7FE-4975-8A03-0C07AB143816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F27C0CE-2CA1-4760-BFCC-64794FAEA9F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1E91D2F-1241-4C2D-899D-F95728E4E9D2}">
      <dgm:prSet/>
      <dgm:spPr/>
      <dgm:t>
        <a:bodyPr/>
        <a:lstStyle/>
        <a:p>
          <a:r>
            <a:rPr lang="en-US" dirty="0"/>
            <a:t>Home</a:t>
          </a:r>
        </a:p>
      </dgm:t>
    </dgm:pt>
    <dgm:pt modelId="{40C51D44-5AA8-4FBE-8AAE-A49146BBC795}" type="parTrans" cxnId="{5C5F48D4-70BE-44F2-B35F-A25D9A73035B}">
      <dgm:prSet/>
      <dgm:spPr/>
      <dgm:t>
        <a:bodyPr/>
        <a:lstStyle/>
        <a:p>
          <a:endParaRPr lang="en-US"/>
        </a:p>
      </dgm:t>
    </dgm:pt>
    <dgm:pt modelId="{F7DC1B9F-D547-4A2F-BE5D-E31B8DC50A44}" type="sibTrans" cxnId="{5C5F48D4-70BE-44F2-B35F-A25D9A73035B}">
      <dgm:prSet/>
      <dgm:spPr/>
      <dgm:t>
        <a:bodyPr/>
        <a:lstStyle/>
        <a:p>
          <a:endParaRPr lang="en-US"/>
        </a:p>
      </dgm:t>
    </dgm:pt>
    <dgm:pt modelId="{5A7169A3-8080-4E34-B0CC-47B78AC56604}">
      <dgm:prSet/>
      <dgm:spPr/>
      <dgm:t>
        <a:bodyPr/>
        <a:lstStyle/>
        <a:p>
          <a:r>
            <a:rPr lang="it-IT" noProof="0" dirty="0"/>
            <a:t>Catalogo</a:t>
          </a:r>
        </a:p>
      </dgm:t>
    </dgm:pt>
    <dgm:pt modelId="{7279C6AD-A0E1-4BF9-A633-9A5422C85A66}" type="parTrans" cxnId="{8EB9E133-19EE-447A-A9DD-1223A32ED8E3}">
      <dgm:prSet/>
      <dgm:spPr/>
      <dgm:t>
        <a:bodyPr/>
        <a:lstStyle/>
        <a:p>
          <a:endParaRPr lang="en-US"/>
        </a:p>
      </dgm:t>
    </dgm:pt>
    <dgm:pt modelId="{66EF865F-9838-4085-BD5D-13F0D18A5CD5}" type="sibTrans" cxnId="{8EB9E133-19EE-447A-A9DD-1223A32ED8E3}">
      <dgm:prSet/>
      <dgm:spPr/>
      <dgm:t>
        <a:bodyPr/>
        <a:lstStyle/>
        <a:p>
          <a:endParaRPr lang="en-US"/>
        </a:p>
      </dgm:t>
    </dgm:pt>
    <dgm:pt modelId="{74A267CB-5A56-403E-B617-E9CEFC974E78}">
      <dgm:prSet/>
      <dgm:spPr/>
      <dgm:t>
        <a:bodyPr/>
        <a:lstStyle/>
        <a:p>
          <a:r>
            <a:rPr lang="en-US" dirty="0"/>
            <a:t>Info</a:t>
          </a:r>
        </a:p>
      </dgm:t>
    </dgm:pt>
    <dgm:pt modelId="{3FF21FFB-2B76-4AB3-9F78-BDC8C669D416}" type="parTrans" cxnId="{9035448A-C9B4-4D43-8C52-E4A7710E94E5}">
      <dgm:prSet/>
      <dgm:spPr/>
      <dgm:t>
        <a:bodyPr/>
        <a:lstStyle/>
        <a:p>
          <a:endParaRPr lang="en-US"/>
        </a:p>
      </dgm:t>
    </dgm:pt>
    <dgm:pt modelId="{CAC76794-F2D3-4C0B-ABB4-AD245859CED1}" type="sibTrans" cxnId="{9035448A-C9B4-4D43-8C52-E4A7710E94E5}">
      <dgm:prSet/>
      <dgm:spPr/>
      <dgm:t>
        <a:bodyPr/>
        <a:lstStyle/>
        <a:p>
          <a:endParaRPr lang="en-US"/>
        </a:p>
      </dgm:t>
    </dgm:pt>
    <dgm:pt modelId="{BB2442B9-1C08-4B16-ABEF-356E45609BC5}">
      <dgm:prSet/>
      <dgm:spPr/>
      <dgm:t>
        <a:bodyPr/>
        <a:lstStyle/>
        <a:p>
          <a:r>
            <a:rPr lang="en-US" dirty="0"/>
            <a:t>About me</a:t>
          </a:r>
        </a:p>
      </dgm:t>
    </dgm:pt>
    <dgm:pt modelId="{5A93ADDB-C136-422D-90DC-6867339A40F6}" type="parTrans" cxnId="{83B595D2-B321-4469-BB24-521561BD222D}">
      <dgm:prSet/>
      <dgm:spPr/>
      <dgm:t>
        <a:bodyPr/>
        <a:lstStyle/>
        <a:p>
          <a:endParaRPr lang="en-US"/>
        </a:p>
      </dgm:t>
    </dgm:pt>
    <dgm:pt modelId="{10928365-EFAC-4F73-BA85-691C863941B8}" type="sibTrans" cxnId="{83B595D2-B321-4469-BB24-521561BD222D}">
      <dgm:prSet/>
      <dgm:spPr/>
      <dgm:t>
        <a:bodyPr/>
        <a:lstStyle/>
        <a:p>
          <a:endParaRPr lang="en-US"/>
        </a:p>
      </dgm:t>
    </dgm:pt>
    <dgm:pt modelId="{DB5D6399-0FB2-47E8-8E0B-D7687C510F09}" type="pres">
      <dgm:prSet presAssocID="{6F27C0CE-2CA1-4760-BFCC-64794FAEA9FD}" presName="linear" presStyleCnt="0">
        <dgm:presLayoutVars>
          <dgm:animLvl val="lvl"/>
          <dgm:resizeHandles val="exact"/>
        </dgm:presLayoutVars>
      </dgm:prSet>
      <dgm:spPr/>
    </dgm:pt>
    <dgm:pt modelId="{B902E217-9C54-4027-A5B4-3D8C966CECC3}" type="pres">
      <dgm:prSet presAssocID="{01E91D2F-1241-4C2D-899D-F95728E4E9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58BA111-739E-449B-8924-930E5F1D47DD}" type="pres">
      <dgm:prSet presAssocID="{F7DC1B9F-D547-4A2F-BE5D-E31B8DC50A44}" presName="spacer" presStyleCnt="0"/>
      <dgm:spPr/>
    </dgm:pt>
    <dgm:pt modelId="{1A5B657A-F3D2-45E0-A188-7E15DF8BBF1A}" type="pres">
      <dgm:prSet presAssocID="{5A7169A3-8080-4E34-B0CC-47B78AC5660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E8AA0A7-7C53-4C75-A550-40CA3CB5B7B5}" type="pres">
      <dgm:prSet presAssocID="{66EF865F-9838-4085-BD5D-13F0D18A5CD5}" presName="spacer" presStyleCnt="0"/>
      <dgm:spPr/>
    </dgm:pt>
    <dgm:pt modelId="{42636FE6-C8AC-4B30-824D-58F491CE7909}" type="pres">
      <dgm:prSet presAssocID="{74A267CB-5A56-403E-B617-E9CEFC974E78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CF231A8-9F5B-4F29-A2DB-D3A884F54F2E}" type="pres">
      <dgm:prSet presAssocID="{CAC76794-F2D3-4C0B-ABB4-AD245859CED1}" presName="spacer" presStyleCnt="0"/>
      <dgm:spPr/>
    </dgm:pt>
    <dgm:pt modelId="{4CB4165D-3720-4EC2-933D-5DE11DBA1F1E}" type="pres">
      <dgm:prSet presAssocID="{BB2442B9-1C08-4B16-ABEF-356E45609BC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EFD0B15-D5E1-45B5-AF07-00836C243E40}" type="presOf" srcId="{01E91D2F-1241-4C2D-899D-F95728E4E9D2}" destId="{B902E217-9C54-4027-A5B4-3D8C966CECC3}" srcOrd="0" destOrd="0" presId="urn:microsoft.com/office/officeart/2005/8/layout/vList2"/>
    <dgm:cxn modelId="{42508325-CC0A-4879-A1DA-900B59B74D8B}" type="presOf" srcId="{6F27C0CE-2CA1-4760-BFCC-64794FAEA9FD}" destId="{DB5D6399-0FB2-47E8-8E0B-D7687C510F09}" srcOrd="0" destOrd="0" presId="urn:microsoft.com/office/officeart/2005/8/layout/vList2"/>
    <dgm:cxn modelId="{8EB9E133-19EE-447A-A9DD-1223A32ED8E3}" srcId="{6F27C0CE-2CA1-4760-BFCC-64794FAEA9FD}" destId="{5A7169A3-8080-4E34-B0CC-47B78AC56604}" srcOrd="1" destOrd="0" parTransId="{7279C6AD-A0E1-4BF9-A633-9A5422C85A66}" sibTransId="{66EF865F-9838-4085-BD5D-13F0D18A5CD5}"/>
    <dgm:cxn modelId="{70C37B36-A7AA-4B93-A829-E40D2C6CED2C}" type="presOf" srcId="{BB2442B9-1C08-4B16-ABEF-356E45609BC5}" destId="{4CB4165D-3720-4EC2-933D-5DE11DBA1F1E}" srcOrd="0" destOrd="0" presId="urn:microsoft.com/office/officeart/2005/8/layout/vList2"/>
    <dgm:cxn modelId="{7F63B881-AB5C-4EED-90F5-763BBB0CF5DF}" type="presOf" srcId="{74A267CB-5A56-403E-B617-E9CEFC974E78}" destId="{42636FE6-C8AC-4B30-824D-58F491CE7909}" srcOrd="0" destOrd="0" presId="urn:microsoft.com/office/officeart/2005/8/layout/vList2"/>
    <dgm:cxn modelId="{9035448A-C9B4-4D43-8C52-E4A7710E94E5}" srcId="{6F27C0CE-2CA1-4760-BFCC-64794FAEA9FD}" destId="{74A267CB-5A56-403E-B617-E9CEFC974E78}" srcOrd="2" destOrd="0" parTransId="{3FF21FFB-2B76-4AB3-9F78-BDC8C669D416}" sibTransId="{CAC76794-F2D3-4C0B-ABB4-AD245859CED1}"/>
    <dgm:cxn modelId="{EC60699F-B50E-4D76-8BFC-3BEE667283A8}" type="presOf" srcId="{5A7169A3-8080-4E34-B0CC-47B78AC56604}" destId="{1A5B657A-F3D2-45E0-A188-7E15DF8BBF1A}" srcOrd="0" destOrd="0" presId="urn:microsoft.com/office/officeart/2005/8/layout/vList2"/>
    <dgm:cxn modelId="{83B595D2-B321-4469-BB24-521561BD222D}" srcId="{6F27C0CE-2CA1-4760-BFCC-64794FAEA9FD}" destId="{BB2442B9-1C08-4B16-ABEF-356E45609BC5}" srcOrd="3" destOrd="0" parTransId="{5A93ADDB-C136-422D-90DC-6867339A40F6}" sibTransId="{10928365-EFAC-4F73-BA85-691C863941B8}"/>
    <dgm:cxn modelId="{5C5F48D4-70BE-44F2-B35F-A25D9A73035B}" srcId="{6F27C0CE-2CA1-4760-BFCC-64794FAEA9FD}" destId="{01E91D2F-1241-4C2D-899D-F95728E4E9D2}" srcOrd="0" destOrd="0" parTransId="{40C51D44-5AA8-4FBE-8AAE-A49146BBC795}" sibTransId="{F7DC1B9F-D547-4A2F-BE5D-E31B8DC50A44}"/>
    <dgm:cxn modelId="{AFB5FE1B-DB35-42CE-8BD1-ADF276C39078}" type="presParOf" srcId="{DB5D6399-0FB2-47E8-8E0B-D7687C510F09}" destId="{B902E217-9C54-4027-A5B4-3D8C966CECC3}" srcOrd="0" destOrd="0" presId="urn:microsoft.com/office/officeart/2005/8/layout/vList2"/>
    <dgm:cxn modelId="{0D489646-A5BE-426B-8C15-116F9EAB8543}" type="presParOf" srcId="{DB5D6399-0FB2-47E8-8E0B-D7687C510F09}" destId="{C58BA111-739E-449B-8924-930E5F1D47DD}" srcOrd="1" destOrd="0" presId="urn:microsoft.com/office/officeart/2005/8/layout/vList2"/>
    <dgm:cxn modelId="{181C0F04-4165-4ED3-992C-456F37A503DD}" type="presParOf" srcId="{DB5D6399-0FB2-47E8-8E0B-D7687C510F09}" destId="{1A5B657A-F3D2-45E0-A188-7E15DF8BBF1A}" srcOrd="2" destOrd="0" presId="urn:microsoft.com/office/officeart/2005/8/layout/vList2"/>
    <dgm:cxn modelId="{BE4F1C0A-016C-4B9F-8E0B-3BC24CE08105}" type="presParOf" srcId="{DB5D6399-0FB2-47E8-8E0B-D7687C510F09}" destId="{5E8AA0A7-7C53-4C75-A550-40CA3CB5B7B5}" srcOrd="3" destOrd="0" presId="urn:microsoft.com/office/officeart/2005/8/layout/vList2"/>
    <dgm:cxn modelId="{16FC40D4-EB8F-43D6-B289-09D3C3FF87C5}" type="presParOf" srcId="{DB5D6399-0FB2-47E8-8E0B-D7687C510F09}" destId="{42636FE6-C8AC-4B30-824D-58F491CE7909}" srcOrd="4" destOrd="0" presId="urn:microsoft.com/office/officeart/2005/8/layout/vList2"/>
    <dgm:cxn modelId="{7B8FE5B9-2E58-46B3-A7A3-2C85483944C2}" type="presParOf" srcId="{DB5D6399-0FB2-47E8-8E0B-D7687C510F09}" destId="{9CF231A8-9F5B-4F29-A2DB-D3A884F54F2E}" srcOrd="5" destOrd="0" presId="urn:microsoft.com/office/officeart/2005/8/layout/vList2"/>
    <dgm:cxn modelId="{53125CD2-8E46-45E5-9CF0-F5B2C1BA6B11}" type="presParOf" srcId="{DB5D6399-0FB2-47E8-8E0B-D7687C510F09}" destId="{4CB4165D-3720-4EC2-933D-5DE11DBA1F1E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296645E-1915-42CE-ADBD-C40954ABA07A}" type="doc">
      <dgm:prSet loTypeId="urn:microsoft.com/office/officeart/2005/8/layout/hierarchy3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B71A6C9-7FD7-4ECA-B475-B8E360245FC2}">
      <dgm:prSet/>
      <dgm:spPr/>
      <dgm:t>
        <a:bodyPr/>
        <a:lstStyle/>
        <a:p>
          <a:r>
            <a:rPr lang="it-IT" noProof="0" dirty="0"/>
            <a:t>Linguaggi</a:t>
          </a:r>
        </a:p>
      </dgm:t>
    </dgm:pt>
    <dgm:pt modelId="{47F7D852-A6C5-4DB4-8C53-F9F07B46DA98}" type="parTrans" cxnId="{D4669935-AB94-4355-8BF2-BF2D7FB227E0}">
      <dgm:prSet/>
      <dgm:spPr/>
      <dgm:t>
        <a:bodyPr/>
        <a:lstStyle/>
        <a:p>
          <a:endParaRPr lang="en-US"/>
        </a:p>
      </dgm:t>
    </dgm:pt>
    <dgm:pt modelId="{88D44FEB-9668-46A8-B997-A2C4082C8540}" type="sibTrans" cxnId="{D4669935-AB94-4355-8BF2-BF2D7FB227E0}">
      <dgm:prSet/>
      <dgm:spPr/>
      <dgm:t>
        <a:bodyPr/>
        <a:lstStyle/>
        <a:p>
          <a:endParaRPr lang="en-US"/>
        </a:p>
      </dgm:t>
    </dgm:pt>
    <dgm:pt modelId="{1919BA3C-7BAC-4A23-84DF-9B8437931F49}">
      <dgm:prSet/>
      <dgm:spPr/>
      <dgm:t>
        <a:bodyPr/>
        <a:lstStyle/>
        <a:p>
          <a:r>
            <a:rPr lang="en-US" dirty="0"/>
            <a:t>Framework</a:t>
          </a:r>
        </a:p>
      </dgm:t>
    </dgm:pt>
    <dgm:pt modelId="{A721C487-3892-4130-A0BB-78C9186CF343}" type="parTrans" cxnId="{1D87EA8F-E7A8-4BAD-8653-A568B5DC39AF}">
      <dgm:prSet/>
      <dgm:spPr/>
      <dgm:t>
        <a:bodyPr/>
        <a:lstStyle/>
        <a:p>
          <a:endParaRPr lang="en-US"/>
        </a:p>
      </dgm:t>
    </dgm:pt>
    <dgm:pt modelId="{F26FF8DF-5968-4B7A-9665-9A0AEE570ACE}" type="sibTrans" cxnId="{1D87EA8F-E7A8-4BAD-8653-A568B5DC39AF}">
      <dgm:prSet/>
      <dgm:spPr/>
      <dgm:t>
        <a:bodyPr/>
        <a:lstStyle/>
        <a:p>
          <a:endParaRPr lang="en-US"/>
        </a:p>
      </dgm:t>
    </dgm:pt>
    <dgm:pt modelId="{B87D1347-3983-41BD-B684-548F65E8C121}">
      <dgm:prSet/>
      <dgm:spPr/>
      <dgm:t>
        <a:bodyPr/>
        <a:lstStyle/>
        <a:p>
          <a:r>
            <a:rPr lang="it-IT" noProof="0" dirty="0"/>
            <a:t>Librerie</a:t>
          </a:r>
        </a:p>
      </dgm:t>
    </dgm:pt>
    <dgm:pt modelId="{38D161B3-BEC7-42CF-847D-8B3CB1E4D641}" type="parTrans" cxnId="{43069670-79E1-4E2B-9327-C642B41F3307}">
      <dgm:prSet/>
      <dgm:spPr/>
      <dgm:t>
        <a:bodyPr/>
        <a:lstStyle/>
        <a:p>
          <a:endParaRPr lang="en-US"/>
        </a:p>
      </dgm:t>
    </dgm:pt>
    <dgm:pt modelId="{E30100B4-82E4-4A6D-927A-1C00D86B3E4E}" type="sibTrans" cxnId="{43069670-79E1-4E2B-9327-C642B41F3307}">
      <dgm:prSet/>
      <dgm:spPr/>
      <dgm:t>
        <a:bodyPr/>
        <a:lstStyle/>
        <a:p>
          <a:endParaRPr lang="en-US"/>
        </a:p>
      </dgm:t>
    </dgm:pt>
    <dgm:pt modelId="{D9FD6CF8-FAB1-4D26-B857-88F4AC710E05}">
      <dgm:prSet/>
      <dgm:spPr/>
      <dgm:t>
        <a:bodyPr/>
        <a:lstStyle/>
        <a:p>
          <a:endParaRPr lang="en-US" dirty="0"/>
        </a:p>
      </dgm:t>
    </dgm:pt>
    <dgm:pt modelId="{971D7394-514A-4B43-AE53-066C129CF527}" type="parTrans" cxnId="{C29F6062-18B8-437D-98D7-AF06AA926BBE}">
      <dgm:prSet/>
      <dgm:spPr/>
      <dgm:t>
        <a:bodyPr/>
        <a:lstStyle/>
        <a:p>
          <a:endParaRPr lang="it-IT"/>
        </a:p>
      </dgm:t>
    </dgm:pt>
    <dgm:pt modelId="{17C22AFA-A663-4993-BF99-84107CA76A4D}" type="sibTrans" cxnId="{C29F6062-18B8-437D-98D7-AF06AA926BBE}">
      <dgm:prSet/>
      <dgm:spPr/>
      <dgm:t>
        <a:bodyPr/>
        <a:lstStyle/>
        <a:p>
          <a:endParaRPr lang="it-IT"/>
        </a:p>
      </dgm:t>
    </dgm:pt>
    <dgm:pt modelId="{F8E4D0B6-41EE-4285-8613-584B3C8C59D5}">
      <dgm:prSet/>
      <dgm:spPr/>
      <dgm:t>
        <a:bodyPr/>
        <a:lstStyle/>
        <a:p>
          <a:endParaRPr lang="en-US" dirty="0"/>
        </a:p>
      </dgm:t>
    </dgm:pt>
    <dgm:pt modelId="{A41BBBC3-A855-47CB-83D7-C2D77B443E8D}" type="parTrans" cxnId="{573476DC-1632-43C0-8BEC-4359703B68F9}">
      <dgm:prSet/>
      <dgm:spPr/>
      <dgm:t>
        <a:bodyPr/>
        <a:lstStyle/>
        <a:p>
          <a:endParaRPr lang="it-IT"/>
        </a:p>
      </dgm:t>
    </dgm:pt>
    <dgm:pt modelId="{29279D52-4455-4D9D-B911-1872CA036D65}" type="sibTrans" cxnId="{573476DC-1632-43C0-8BEC-4359703B68F9}">
      <dgm:prSet/>
      <dgm:spPr/>
      <dgm:t>
        <a:bodyPr/>
        <a:lstStyle/>
        <a:p>
          <a:endParaRPr lang="it-IT"/>
        </a:p>
      </dgm:t>
    </dgm:pt>
    <dgm:pt modelId="{911FA59C-B37D-4E18-B2B2-6F09E161B225}">
      <dgm:prSet/>
      <dgm:spPr/>
      <dgm:t>
        <a:bodyPr/>
        <a:lstStyle/>
        <a:p>
          <a:endParaRPr lang="en-US" dirty="0"/>
        </a:p>
      </dgm:t>
    </dgm:pt>
    <dgm:pt modelId="{BD9B299C-0082-454D-8F8D-C314EB442F5E}" type="parTrans" cxnId="{DB1C9C55-7B3D-4B7B-8B60-6BCD1CBC31C7}">
      <dgm:prSet/>
      <dgm:spPr/>
      <dgm:t>
        <a:bodyPr/>
        <a:lstStyle/>
        <a:p>
          <a:endParaRPr lang="it-IT"/>
        </a:p>
      </dgm:t>
    </dgm:pt>
    <dgm:pt modelId="{D24E5E12-F891-4BD4-B7A1-85F7B92E6ADC}" type="sibTrans" cxnId="{DB1C9C55-7B3D-4B7B-8B60-6BCD1CBC31C7}">
      <dgm:prSet/>
      <dgm:spPr/>
      <dgm:t>
        <a:bodyPr/>
        <a:lstStyle/>
        <a:p>
          <a:endParaRPr lang="it-IT"/>
        </a:p>
      </dgm:t>
    </dgm:pt>
    <dgm:pt modelId="{9A37014A-96A7-485A-B248-90048811D518}">
      <dgm:prSet/>
      <dgm:spPr/>
      <dgm:t>
        <a:bodyPr/>
        <a:lstStyle/>
        <a:p>
          <a:endParaRPr lang="en-US" dirty="0"/>
        </a:p>
      </dgm:t>
    </dgm:pt>
    <dgm:pt modelId="{2FF2A5F9-B81B-4B45-8C73-4080CCA519F8}" type="parTrans" cxnId="{71EF7F8D-23B8-4DD7-A8BF-0507A2BBF86D}">
      <dgm:prSet/>
      <dgm:spPr/>
      <dgm:t>
        <a:bodyPr/>
        <a:lstStyle/>
        <a:p>
          <a:endParaRPr lang="it-IT"/>
        </a:p>
      </dgm:t>
    </dgm:pt>
    <dgm:pt modelId="{12FC2057-A044-46FF-A4C6-31B50ACE8BD7}" type="sibTrans" cxnId="{71EF7F8D-23B8-4DD7-A8BF-0507A2BBF86D}">
      <dgm:prSet/>
      <dgm:spPr/>
      <dgm:t>
        <a:bodyPr/>
        <a:lstStyle/>
        <a:p>
          <a:endParaRPr lang="it-IT"/>
        </a:p>
      </dgm:t>
    </dgm:pt>
    <dgm:pt modelId="{C6432D17-52C3-4FF8-BDA8-76C9BE21B164}">
      <dgm:prSet/>
      <dgm:spPr/>
      <dgm:t>
        <a:bodyPr/>
        <a:lstStyle/>
        <a:p>
          <a:endParaRPr lang="en-US" dirty="0"/>
        </a:p>
      </dgm:t>
    </dgm:pt>
    <dgm:pt modelId="{457C4473-9BE3-4F6C-94B0-0DAB64339DF6}" type="parTrans" cxnId="{6ACB8AC0-958C-4466-8DF8-1503AE8B55E9}">
      <dgm:prSet/>
      <dgm:spPr/>
      <dgm:t>
        <a:bodyPr/>
        <a:lstStyle/>
        <a:p>
          <a:endParaRPr lang="it-IT"/>
        </a:p>
      </dgm:t>
    </dgm:pt>
    <dgm:pt modelId="{AC08A4D3-ED92-4488-82D3-F4603F38679C}" type="sibTrans" cxnId="{6ACB8AC0-958C-4466-8DF8-1503AE8B55E9}">
      <dgm:prSet/>
      <dgm:spPr/>
      <dgm:t>
        <a:bodyPr/>
        <a:lstStyle/>
        <a:p>
          <a:endParaRPr lang="it-IT"/>
        </a:p>
      </dgm:t>
    </dgm:pt>
    <dgm:pt modelId="{942B4163-84FE-41A0-8320-8FC67624AA68}">
      <dgm:prSet/>
      <dgm:spPr/>
      <dgm:t>
        <a:bodyPr/>
        <a:lstStyle/>
        <a:p>
          <a:endParaRPr lang="en-US" dirty="0"/>
        </a:p>
      </dgm:t>
    </dgm:pt>
    <dgm:pt modelId="{F898BCDE-D71D-40C7-B692-71D934C32B7A}" type="parTrans" cxnId="{8778C0F7-BDFB-4747-8901-38A1A57B5F47}">
      <dgm:prSet/>
      <dgm:spPr/>
      <dgm:t>
        <a:bodyPr/>
        <a:lstStyle/>
        <a:p>
          <a:endParaRPr lang="it-IT"/>
        </a:p>
      </dgm:t>
    </dgm:pt>
    <dgm:pt modelId="{08F9CB8B-86C0-437A-A708-AEAB3E0BA2E8}" type="sibTrans" cxnId="{8778C0F7-BDFB-4747-8901-38A1A57B5F47}">
      <dgm:prSet/>
      <dgm:spPr/>
      <dgm:t>
        <a:bodyPr/>
        <a:lstStyle/>
        <a:p>
          <a:endParaRPr lang="it-IT"/>
        </a:p>
      </dgm:t>
    </dgm:pt>
    <dgm:pt modelId="{C473B7C9-BA04-40A9-A42D-4AC7CF14998C}">
      <dgm:prSet/>
      <dgm:spPr/>
      <dgm:t>
        <a:bodyPr/>
        <a:lstStyle/>
        <a:p>
          <a:endParaRPr lang="en-US" dirty="0"/>
        </a:p>
      </dgm:t>
    </dgm:pt>
    <dgm:pt modelId="{BB1DB1F5-3598-48FB-8934-2B2209B8CBE7}" type="parTrans" cxnId="{306A7B27-B2AA-4447-8444-8F497F6CD40D}">
      <dgm:prSet/>
      <dgm:spPr/>
      <dgm:t>
        <a:bodyPr/>
        <a:lstStyle/>
        <a:p>
          <a:endParaRPr lang="it-IT"/>
        </a:p>
      </dgm:t>
    </dgm:pt>
    <dgm:pt modelId="{32C8B39E-1B50-48A3-A2D1-A162BD91821F}" type="sibTrans" cxnId="{306A7B27-B2AA-4447-8444-8F497F6CD40D}">
      <dgm:prSet/>
      <dgm:spPr/>
      <dgm:t>
        <a:bodyPr/>
        <a:lstStyle/>
        <a:p>
          <a:endParaRPr lang="it-IT"/>
        </a:p>
      </dgm:t>
    </dgm:pt>
    <dgm:pt modelId="{4B7E6D1D-8917-42F3-AFE4-07AFEBE35FAC}" type="pres">
      <dgm:prSet presAssocID="{E296645E-1915-42CE-ADBD-C40954ABA07A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4D5079E-EFB6-4D72-8F93-F3791D8C950C}" type="pres">
      <dgm:prSet presAssocID="{2B71A6C9-7FD7-4ECA-B475-B8E360245FC2}" presName="root" presStyleCnt="0"/>
      <dgm:spPr/>
    </dgm:pt>
    <dgm:pt modelId="{E82244BC-98DF-46C2-898D-74ACDDC9FFD3}" type="pres">
      <dgm:prSet presAssocID="{2B71A6C9-7FD7-4ECA-B475-B8E360245FC2}" presName="rootComposite" presStyleCnt="0"/>
      <dgm:spPr/>
    </dgm:pt>
    <dgm:pt modelId="{FA504841-1A1F-40D0-BE28-E1EC30C8BC9C}" type="pres">
      <dgm:prSet presAssocID="{2B71A6C9-7FD7-4ECA-B475-B8E360245FC2}" presName="rootText" presStyleLbl="node1" presStyleIdx="0" presStyleCnt="3"/>
      <dgm:spPr/>
    </dgm:pt>
    <dgm:pt modelId="{BA930515-CCED-4BB2-972C-4CE5F099E828}" type="pres">
      <dgm:prSet presAssocID="{2B71A6C9-7FD7-4ECA-B475-B8E360245FC2}" presName="rootConnector" presStyleLbl="node1" presStyleIdx="0" presStyleCnt="3"/>
      <dgm:spPr/>
    </dgm:pt>
    <dgm:pt modelId="{F024C892-A10A-425A-AADA-9F353365E984}" type="pres">
      <dgm:prSet presAssocID="{2B71A6C9-7FD7-4ECA-B475-B8E360245FC2}" presName="childShape" presStyleCnt="0"/>
      <dgm:spPr/>
    </dgm:pt>
    <dgm:pt modelId="{DB412F54-E4C4-47D7-B7CC-3B5BF78172B8}" type="pres">
      <dgm:prSet presAssocID="{2FF2A5F9-B81B-4B45-8C73-4080CCA519F8}" presName="Name13" presStyleLbl="parChTrans1D2" presStyleIdx="0" presStyleCnt="7"/>
      <dgm:spPr/>
    </dgm:pt>
    <dgm:pt modelId="{7B6137F9-86FD-4609-8AEA-978522918E5F}" type="pres">
      <dgm:prSet presAssocID="{9A37014A-96A7-485A-B248-90048811D518}" presName="childText" presStyleLbl="bgAcc1" presStyleIdx="0" presStyleCnt="7">
        <dgm:presLayoutVars>
          <dgm:bulletEnabled val="1"/>
        </dgm:presLayoutVars>
      </dgm:prSet>
      <dgm:spPr/>
    </dgm:pt>
    <dgm:pt modelId="{4D5150AB-65EE-40B6-A8ED-63AB8C58762D}" type="pres">
      <dgm:prSet presAssocID="{457C4473-9BE3-4F6C-94B0-0DAB64339DF6}" presName="Name13" presStyleLbl="parChTrans1D2" presStyleIdx="1" presStyleCnt="7"/>
      <dgm:spPr/>
    </dgm:pt>
    <dgm:pt modelId="{B1DF1838-8B83-4DCA-8B00-C57390523285}" type="pres">
      <dgm:prSet presAssocID="{C6432D17-52C3-4FF8-BDA8-76C9BE21B164}" presName="childText" presStyleLbl="bgAcc1" presStyleIdx="1" presStyleCnt="7">
        <dgm:presLayoutVars>
          <dgm:bulletEnabled val="1"/>
        </dgm:presLayoutVars>
      </dgm:prSet>
      <dgm:spPr/>
    </dgm:pt>
    <dgm:pt modelId="{B14076CB-96A0-43E5-B27B-C089A07C8A0C}" type="pres">
      <dgm:prSet presAssocID="{F898BCDE-D71D-40C7-B692-71D934C32B7A}" presName="Name13" presStyleLbl="parChTrans1D2" presStyleIdx="2" presStyleCnt="7"/>
      <dgm:spPr/>
    </dgm:pt>
    <dgm:pt modelId="{720EEDEA-26F8-4BDA-9AED-FA4530AC0E29}" type="pres">
      <dgm:prSet presAssocID="{942B4163-84FE-41A0-8320-8FC67624AA68}" presName="childText" presStyleLbl="bgAcc1" presStyleIdx="2" presStyleCnt="7">
        <dgm:presLayoutVars>
          <dgm:bulletEnabled val="1"/>
        </dgm:presLayoutVars>
      </dgm:prSet>
      <dgm:spPr/>
    </dgm:pt>
    <dgm:pt modelId="{16D9FD43-ADFD-4B87-9FC1-F432D3782D01}" type="pres">
      <dgm:prSet presAssocID="{1919BA3C-7BAC-4A23-84DF-9B8437931F49}" presName="root" presStyleCnt="0"/>
      <dgm:spPr/>
    </dgm:pt>
    <dgm:pt modelId="{58C34ED6-6B6D-4D33-838D-B17C02E649D4}" type="pres">
      <dgm:prSet presAssocID="{1919BA3C-7BAC-4A23-84DF-9B8437931F49}" presName="rootComposite" presStyleCnt="0"/>
      <dgm:spPr/>
    </dgm:pt>
    <dgm:pt modelId="{E3897F27-EF00-48C0-A8A2-7F857DE25CC9}" type="pres">
      <dgm:prSet presAssocID="{1919BA3C-7BAC-4A23-84DF-9B8437931F49}" presName="rootText" presStyleLbl="node1" presStyleIdx="1" presStyleCnt="3"/>
      <dgm:spPr/>
    </dgm:pt>
    <dgm:pt modelId="{E65C0532-3AA3-441C-A36E-39DAA3461E86}" type="pres">
      <dgm:prSet presAssocID="{1919BA3C-7BAC-4A23-84DF-9B8437931F49}" presName="rootConnector" presStyleLbl="node1" presStyleIdx="1" presStyleCnt="3"/>
      <dgm:spPr/>
    </dgm:pt>
    <dgm:pt modelId="{A244B87E-F71E-44F1-B452-02C3B477854D}" type="pres">
      <dgm:prSet presAssocID="{1919BA3C-7BAC-4A23-84DF-9B8437931F49}" presName="childShape" presStyleCnt="0"/>
      <dgm:spPr/>
    </dgm:pt>
    <dgm:pt modelId="{E636E428-8D00-441F-9CA0-6DCFE60F876C}" type="pres">
      <dgm:prSet presAssocID="{BD9B299C-0082-454D-8F8D-C314EB442F5E}" presName="Name13" presStyleLbl="parChTrans1D2" presStyleIdx="3" presStyleCnt="7"/>
      <dgm:spPr/>
    </dgm:pt>
    <dgm:pt modelId="{BFC5B4DF-E9D6-4EC4-B5C8-B7F6610E70A6}" type="pres">
      <dgm:prSet presAssocID="{911FA59C-B37D-4E18-B2B2-6F09E161B225}" presName="childText" presStyleLbl="bgAcc1" presStyleIdx="3" presStyleCnt="7">
        <dgm:presLayoutVars>
          <dgm:bulletEnabled val="1"/>
        </dgm:presLayoutVars>
      </dgm:prSet>
      <dgm:spPr/>
    </dgm:pt>
    <dgm:pt modelId="{25A8F8AF-352A-43A3-B718-0773EF319A9B}" type="pres">
      <dgm:prSet presAssocID="{971D7394-514A-4B43-AE53-066C129CF527}" presName="Name13" presStyleLbl="parChTrans1D2" presStyleIdx="4" presStyleCnt="7"/>
      <dgm:spPr/>
    </dgm:pt>
    <dgm:pt modelId="{4BE5322A-F22E-4E47-9140-6A0550BEF897}" type="pres">
      <dgm:prSet presAssocID="{D9FD6CF8-FAB1-4D26-B857-88F4AC710E05}" presName="childText" presStyleLbl="bgAcc1" presStyleIdx="4" presStyleCnt="7">
        <dgm:presLayoutVars>
          <dgm:bulletEnabled val="1"/>
        </dgm:presLayoutVars>
      </dgm:prSet>
      <dgm:spPr/>
    </dgm:pt>
    <dgm:pt modelId="{2E8D556F-8238-4086-A0B3-38C80868510D}" type="pres">
      <dgm:prSet presAssocID="{B87D1347-3983-41BD-B684-548F65E8C121}" presName="root" presStyleCnt="0"/>
      <dgm:spPr/>
    </dgm:pt>
    <dgm:pt modelId="{B4BB547A-765B-4484-A140-593C45F65DD6}" type="pres">
      <dgm:prSet presAssocID="{B87D1347-3983-41BD-B684-548F65E8C121}" presName="rootComposite" presStyleCnt="0"/>
      <dgm:spPr/>
    </dgm:pt>
    <dgm:pt modelId="{6648C7FB-5A41-4907-8543-042C2B0C9D8B}" type="pres">
      <dgm:prSet presAssocID="{B87D1347-3983-41BD-B684-548F65E8C121}" presName="rootText" presStyleLbl="node1" presStyleIdx="2" presStyleCnt="3"/>
      <dgm:spPr/>
    </dgm:pt>
    <dgm:pt modelId="{6A4BA700-6A20-4C50-824F-D1CBC760C844}" type="pres">
      <dgm:prSet presAssocID="{B87D1347-3983-41BD-B684-548F65E8C121}" presName="rootConnector" presStyleLbl="node1" presStyleIdx="2" presStyleCnt="3"/>
      <dgm:spPr/>
    </dgm:pt>
    <dgm:pt modelId="{DB38B4BE-1C32-4C3F-918F-3217B18718F5}" type="pres">
      <dgm:prSet presAssocID="{B87D1347-3983-41BD-B684-548F65E8C121}" presName="childShape" presStyleCnt="0"/>
      <dgm:spPr/>
    </dgm:pt>
    <dgm:pt modelId="{5FE5FF6B-0ED1-4F9D-8749-476899B6EE4E}" type="pres">
      <dgm:prSet presAssocID="{A41BBBC3-A855-47CB-83D7-C2D77B443E8D}" presName="Name13" presStyleLbl="parChTrans1D2" presStyleIdx="5" presStyleCnt="7"/>
      <dgm:spPr/>
    </dgm:pt>
    <dgm:pt modelId="{FAAB391D-C975-43E3-B50B-E57541332642}" type="pres">
      <dgm:prSet presAssocID="{F8E4D0B6-41EE-4285-8613-584B3C8C59D5}" presName="childText" presStyleLbl="bgAcc1" presStyleIdx="5" presStyleCnt="7">
        <dgm:presLayoutVars>
          <dgm:bulletEnabled val="1"/>
        </dgm:presLayoutVars>
      </dgm:prSet>
      <dgm:spPr/>
    </dgm:pt>
    <dgm:pt modelId="{2C0FF287-2181-4690-B402-243B9B604668}" type="pres">
      <dgm:prSet presAssocID="{BB1DB1F5-3598-48FB-8934-2B2209B8CBE7}" presName="Name13" presStyleLbl="parChTrans1D2" presStyleIdx="6" presStyleCnt="7"/>
      <dgm:spPr/>
    </dgm:pt>
    <dgm:pt modelId="{363D5C8E-6470-428E-AD3E-C536733E50C2}" type="pres">
      <dgm:prSet presAssocID="{C473B7C9-BA04-40A9-A42D-4AC7CF14998C}" presName="childText" presStyleLbl="bgAcc1" presStyleIdx="6" presStyleCnt="7">
        <dgm:presLayoutVars>
          <dgm:bulletEnabled val="1"/>
        </dgm:presLayoutVars>
      </dgm:prSet>
      <dgm:spPr/>
    </dgm:pt>
  </dgm:ptLst>
  <dgm:cxnLst>
    <dgm:cxn modelId="{07987C07-D40B-4D84-8F02-AD9BCA8A03B0}" type="presOf" srcId="{911FA59C-B37D-4E18-B2B2-6F09E161B225}" destId="{BFC5B4DF-E9D6-4EC4-B5C8-B7F6610E70A6}" srcOrd="0" destOrd="0" presId="urn:microsoft.com/office/officeart/2005/8/layout/hierarchy3"/>
    <dgm:cxn modelId="{306A7B27-B2AA-4447-8444-8F497F6CD40D}" srcId="{B87D1347-3983-41BD-B684-548F65E8C121}" destId="{C473B7C9-BA04-40A9-A42D-4AC7CF14998C}" srcOrd="1" destOrd="0" parTransId="{BB1DB1F5-3598-48FB-8934-2B2209B8CBE7}" sibTransId="{32C8B39E-1B50-48A3-A2D1-A162BD91821F}"/>
    <dgm:cxn modelId="{D4669935-AB94-4355-8BF2-BF2D7FB227E0}" srcId="{E296645E-1915-42CE-ADBD-C40954ABA07A}" destId="{2B71A6C9-7FD7-4ECA-B475-B8E360245FC2}" srcOrd="0" destOrd="0" parTransId="{47F7D852-A6C5-4DB4-8C53-F9F07B46DA98}" sibTransId="{88D44FEB-9668-46A8-B997-A2C4082C8540}"/>
    <dgm:cxn modelId="{5B29FC3A-B070-44E8-BAEA-3FF00D2112AD}" type="presOf" srcId="{2FF2A5F9-B81B-4B45-8C73-4080CCA519F8}" destId="{DB412F54-E4C4-47D7-B7CC-3B5BF78172B8}" srcOrd="0" destOrd="0" presId="urn:microsoft.com/office/officeart/2005/8/layout/hierarchy3"/>
    <dgm:cxn modelId="{9CA01D5C-719C-4859-9B21-F79550024544}" type="presOf" srcId="{B87D1347-3983-41BD-B684-548F65E8C121}" destId="{6A4BA700-6A20-4C50-824F-D1CBC760C844}" srcOrd="1" destOrd="0" presId="urn:microsoft.com/office/officeart/2005/8/layout/hierarchy3"/>
    <dgm:cxn modelId="{52A5025D-24C1-411A-B278-368AD5884425}" type="presOf" srcId="{D9FD6CF8-FAB1-4D26-B857-88F4AC710E05}" destId="{4BE5322A-F22E-4E47-9140-6A0550BEF897}" srcOrd="0" destOrd="0" presId="urn:microsoft.com/office/officeart/2005/8/layout/hierarchy3"/>
    <dgm:cxn modelId="{6C24BF5D-A79A-4BD6-9E87-4F7991CA57D3}" type="presOf" srcId="{A41BBBC3-A855-47CB-83D7-C2D77B443E8D}" destId="{5FE5FF6B-0ED1-4F9D-8749-476899B6EE4E}" srcOrd="0" destOrd="0" presId="urn:microsoft.com/office/officeart/2005/8/layout/hierarchy3"/>
    <dgm:cxn modelId="{C29F6062-18B8-437D-98D7-AF06AA926BBE}" srcId="{1919BA3C-7BAC-4A23-84DF-9B8437931F49}" destId="{D9FD6CF8-FAB1-4D26-B857-88F4AC710E05}" srcOrd="1" destOrd="0" parTransId="{971D7394-514A-4B43-AE53-066C129CF527}" sibTransId="{17C22AFA-A663-4993-BF99-84107CA76A4D}"/>
    <dgm:cxn modelId="{FC70DE45-7490-4220-BE0D-55CFF4949165}" type="presOf" srcId="{F898BCDE-D71D-40C7-B692-71D934C32B7A}" destId="{B14076CB-96A0-43E5-B27B-C089A07C8A0C}" srcOrd="0" destOrd="0" presId="urn:microsoft.com/office/officeart/2005/8/layout/hierarchy3"/>
    <dgm:cxn modelId="{4B501C4D-03BD-47B8-9430-5EA2CBF690F6}" type="presOf" srcId="{1919BA3C-7BAC-4A23-84DF-9B8437931F49}" destId="{E3897F27-EF00-48C0-A8A2-7F857DE25CC9}" srcOrd="0" destOrd="0" presId="urn:microsoft.com/office/officeart/2005/8/layout/hierarchy3"/>
    <dgm:cxn modelId="{96704A6E-AF6A-4889-9403-70ECF76FE6CE}" type="presOf" srcId="{E296645E-1915-42CE-ADBD-C40954ABA07A}" destId="{4B7E6D1D-8917-42F3-AFE4-07AFEBE35FAC}" srcOrd="0" destOrd="0" presId="urn:microsoft.com/office/officeart/2005/8/layout/hierarchy3"/>
    <dgm:cxn modelId="{2DA25450-34AD-4BE1-92C7-942A60F3438B}" type="presOf" srcId="{BB1DB1F5-3598-48FB-8934-2B2209B8CBE7}" destId="{2C0FF287-2181-4690-B402-243B9B604668}" srcOrd="0" destOrd="0" presId="urn:microsoft.com/office/officeart/2005/8/layout/hierarchy3"/>
    <dgm:cxn modelId="{43069670-79E1-4E2B-9327-C642B41F3307}" srcId="{E296645E-1915-42CE-ADBD-C40954ABA07A}" destId="{B87D1347-3983-41BD-B684-548F65E8C121}" srcOrd="2" destOrd="0" parTransId="{38D161B3-BEC7-42CF-847D-8B3CB1E4D641}" sibTransId="{E30100B4-82E4-4A6D-927A-1C00D86B3E4E}"/>
    <dgm:cxn modelId="{DB1C9C55-7B3D-4B7B-8B60-6BCD1CBC31C7}" srcId="{1919BA3C-7BAC-4A23-84DF-9B8437931F49}" destId="{911FA59C-B37D-4E18-B2B2-6F09E161B225}" srcOrd="0" destOrd="0" parTransId="{BD9B299C-0082-454D-8F8D-C314EB442F5E}" sibTransId="{D24E5E12-F891-4BD4-B7A1-85F7B92E6ADC}"/>
    <dgm:cxn modelId="{B64D7657-5B75-4221-BB5A-0DA5356AB159}" type="presOf" srcId="{1919BA3C-7BAC-4A23-84DF-9B8437931F49}" destId="{E65C0532-3AA3-441C-A36E-39DAA3461E86}" srcOrd="1" destOrd="0" presId="urn:microsoft.com/office/officeart/2005/8/layout/hierarchy3"/>
    <dgm:cxn modelId="{BF1F458B-7475-4E17-9D01-213A02864217}" type="presOf" srcId="{2B71A6C9-7FD7-4ECA-B475-B8E360245FC2}" destId="{BA930515-CCED-4BB2-972C-4CE5F099E828}" srcOrd="1" destOrd="0" presId="urn:microsoft.com/office/officeart/2005/8/layout/hierarchy3"/>
    <dgm:cxn modelId="{71EF7F8D-23B8-4DD7-A8BF-0507A2BBF86D}" srcId="{2B71A6C9-7FD7-4ECA-B475-B8E360245FC2}" destId="{9A37014A-96A7-485A-B248-90048811D518}" srcOrd="0" destOrd="0" parTransId="{2FF2A5F9-B81B-4B45-8C73-4080CCA519F8}" sibTransId="{12FC2057-A044-46FF-A4C6-31B50ACE8BD7}"/>
    <dgm:cxn modelId="{52F6C88E-807E-4E4A-9B13-CEC9354F0354}" type="presOf" srcId="{2B71A6C9-7FD7-4ECA-B475-B8E360245FC2}" destId="{FA504841-1A1F-40D0-BE28-E1EC30C8BC9C}" srcOrd="0" destOrd="0" presId="urn:microsoft.com/office/officeart/2005/8/layout/hierarchy3"/>
    <dgm:cxn modelId="{1D87EA8F-E7A8-4BAD-8653-A568B5DC39AF}" srcId="{E296645E-1915-42CE-ADBD-C40954ABA07A}" destId="{1919BA3C-7BAC-4A23-84DF-9B8437931F49}" srcOrd="1" destOrd="0" parTransId="{A721C487-3892-4130-A0BB-78C9186CF343}" sibTransId="{F26FF8DF-5968-4B7A-9665-9A0AEE570ACE}"/>
    <dgm:cxn modelId="{A93C1B93-8786-4C3A-A737-54FB711971CC}" type="presOf" srcId="{BD9B299C-0082-454D-8F8D-C314EB442F5E}" destId="{E636E428-8D00-441F-9CA0-6DCFE60F876C}" srcOrd="0" destOrd="0" presId="urn:microsoft.com/office/officeart/2005/8/layout/hierarchy3"/>
    <dgm:cxn modelId="{E95B619C-B505-43C2-BA11-FE75E3C40DE8}" type="presOf" srcId="{9A37014A-96A7-485A-B248-90048811D518}" destId="{7B6137F9-86FD-4609-8AEA-978522918E5F}" srcOrd="0" destOrd="0" presId="urn:microsoft.com/office/officeart/2005/8/layout/hierarchy3"/>
    <dgm:cxn modelId="{D76AFC9D-B4C6-4496-A106-8ACFF4EDE3C5}" type="presOf" srcId="{F8E4D0B6-41EE-4285-8613-584B3C8C59D5}" destId="{FAAB391D-C975-43E3-B50B-E57541332642}" srcOrd="0" destOrd="0" presId="urn:microsoft.com/office/officeart/2005/8/layout/hierarchy3"/>
    <dgm:cxn modelId="{2F04CDBE-B914-4DC1-B44E-21890FD918EC}" type="presOf" srcId="{971D7394-514A-4B43-AE53-066C129CF527}" destId="{25A8F8AF-352A-43A3-B718-0773EF319A9B}" srcOrd="0" destOrd="0" presId="urn:microsoft.com/office/officeart/2005/8/layout/hierarchy3"/>
    <dgm:cxn modelId="{6ACB8AC0-958C-4466-8DF8-1503AE8B55E9}" srcId="{2B71A6C9-7FD7-4ECA-B475-B8E360245FC2}" destId="{C6432D17-52C3-4FF8-BDA8-76C9BE21B164}" srcOrd="1" destOrd="0" parTransId="{457C4473-9BE3-4F6C-94B0-0DAB64339DF6}" sibTransId="{AC08A4D3-ED92-4488-82D3-F4603F38679C}"/>
    <dgm:cxn modelId="{C8A1CBC9-CCAF-4D47-81E9-32640DC326CA}" type="presOf" srcId="{C6432D17-52C3-4FF8-BDA8-76C9BE21B164}" destId="{B1DF1838-8B83-4DCA-8B00-C57390523285}" srcOrd="0" destOrd="0" presId="urn:microsoft.com/office/officeart/2005/8/layout/hierarchy3"/>
    <dgm:cxn modelId="{573476DC-1632-43C0-8BEC-4359703B68F9}" srcId="{B87D1347-3983-41BD-B684-548F65E8C121}" destId="{F8E4D0B6-41EE-4285-8613-584B3C8C59D5}" srcOrd="0" destOrd="0" parTransId="{A41BBBC3-A855-47CB-83D7-C2D77B443E8D}" sibTransId="{29279D52-4455-4D9D-B911-1872CA036D65}"/>
    <dgm:cxn modelId="{331CF0F0-CDBB-4ADF-906D-FA74D71521F0}" type="presOf" srcId="{B87D1347-3983-41BD-B684-548F65E8C121}" destId="{6648C7FB-5A41-4907-8543-042C2B0C9D8B}" srcOrd="0" destOrd="0" presId="urn:microsoft.com/office/officeart/2005/8/layout/hierarchy3"/>
    <dgm:cxn modelId="{08FFBBF2-6906-4FEC-A137-A98327DAF8E9}" type="presOf" srcId="{C473B7C9-BA04-40A9-A42D-4AC7CF14998C}" destId="{363D5C8E-6470-428E-AD3E-C536733E50C2}" srcOrd="0" destOrd="0" presId="urn:microsoft.com/office/officeart/2005/8/layout/hierarchy3"/>
    <dgm:cxn modelId="{F309AEF5-E306-46B5-B94A-50E99168F263}" type="presOf" srcId="{942B4163-84FE-41A0-8320-8FC67624AA68}" destId="{720EEDEA-26F8-4BDA-9AED-FA4530AC0E29}" srcOrd="0" destOrd="0" presId="urn:microsoft.com/office/officeart/2005/8/layout/hierarchy3"/>
    <dgm:cxn modelId="{8778C0F7-BDFB-4747-8901-38A1A57B5F47}" srcId="{2B71A6C9-7FD7-4ECA-B475-B8E360245FC2}" destId="{942B4163-84FE-41A0-8320-8FC67624AA68}" srcOrd="2" destOrd="0" parTransId="{F898BCDE-D71D-40C7-B692-71D934C32B7A}" sibTransId="{08F9CB8B-86C0-437A-A708-AEAB3E0BA2E8}"/>
    <dgm:cxn modelId="{2FB4D3F9-BB08-4756-8E0A-E0A68C2CBB3B}" type="presOf" srcId="{457C4473-9BE3-4F6C-94B0-0DAB64339DF6}" destId="{4D5150AB-65EE-40B6-A8ED-63AB8C58762D}" srcOrd="0" destOrd="0" presId="urn:microsoft.com/office/officeart/2005/8/layout/hierarchy3"/>
    <dgm:cxn modelId="{7F818923-AEBE-480D-B9F8-DD02CDD52D42}" type="presParOf" srcId="{4B7E6D1D-8917-42F3-AFE4-07AFEBE35FAC}" destId="{A4D5079E-EFB6-4D72-8F93-F3791D8C950C}" srcOrd="0" destOrd="0" presId="urn:microsoft.com/office/officeart/2005/8/layout/hierarchy3"/>
    <dgm:cxn modelId="{5FBA8DE1-A2BE-4C37-BEFD-50C9E68F41D1}" type="presParOf" srcId="{A4D5079E-EFB6-4D72-8F93-F3791D8C950C}" destId="{E82244BC-98DF-46C2-898D-74ACDDC9FFD3}" srcOrd="0" destOrd="0" presId="urn:microsoft.com/office/officeart/2005/8/layout/hierarchy3"/>
    <dgm:cxn modelId="{F7D53F53-9248-4A53-817C-7F54089F3501}" type="presParOf" srcId="{E82244BC-98DF-46C2-898D-74ACDDC9FFD3}" destId="{FA504841-1A1F-40D0-BE28-E1EC30C8BC9C}" srcOrd="0" destOrd="0" presId="urn:microsoft.com/office/officeart/2005/8/layout/hierarchy3"/>
    <dgm:cxn modelId="{07BA3BCA-7C94-47B1-A8A8-435BC3FE0928}" type="presParOf" srcId="{E82244BC-98DF-46C2-898D-74ACDDC9FFD3}" destId="{BA930515-CCED-4BB2-972C-4CE5F099E828}" srcOrd="1" destOrd="0" presId="urn:microsoft.com/office/officeart/2005/8/layout/hierarchy3"/>
    <dgm:cxn modelId="{AA9C5D34-ED3E-44C1-A01F-0409818D0384}" type="presParOf" srcId="{A4D5079E-EFB6-4D72-8F93-F3791D8C950C}" destId="{F024C892-A10A-425A-AADA-9F353365E984}" srcOrd="1" destOrd="0" presId="urn:microsoft.com/office/officeart/2005/8/layout/hierarchy3"/>
    <dgm:cxn modelId="{183E2224-E2C0-4E99-9C46-7644F1E3805F}" type="presParOf" srcId="{F024C892-A10A-425A-AADA-9F353365E984}" destId="{DB412F54-E4C4-47D7-B7CC-3B5BF78172B8}" srcOrd="0" destOrd="0" presId="urn:microsoft.com/office/officeart/2005/8/layout/hierarchy3"/>
    <dgm:cxn modelId="{D072BFCA-EE5C-4358-A620-9E7136076309}" type="presParOf" srcId="{F024C892-A10A-425A-AADA-9F353365E984}" destId="{7B6137F9-86FD-4609-8AEA-978522918E5F}" srcOrd="1" destOrd="0" presId="urn:microsoft.com/office/officeart/2005/8/layout/hierarchy3"/>
    <dgm:cxn modelId="{820435BF-6E2C-4C21-92FB-BB89F31BCE68}" type="presParOf" srcId="{F024C892-A10A-425A-AADA-9F353365E984}" destId="{4D5150AB-65EE-40B6-A8ED-63AB8C58762D}" srcOrd="2" destOrd="0" presId="urn:microsoft.com/office/officeart/2005/8/layout/hierarchy3"/>
    <dgm:cxn modelId="{68025B79-D345-4D0C-955C-B19136B7A1F6}" type="presParOf" srcId="{F024C892-A10A-425A-AADA-9F353365E984}" destId="{B1DF1838-8B83-4DCA-8B00-C57390523285}" srcOrd="3" destOrd="0" presId="urn:microsoft.com/office/officeart/2005/8/layout/hierarchy3"/>
    <dgm:cxn modelId="{339C4543-583C-4479-A00A-0EFD2A3E3072}" type="presParOf" srcId="{F024C892-A10A-425A-AADA-9F353365E984}" destId="{B14076CB-96A0-43E5-B27B-C089A07C8A0C}" srcOrd="4" destOrd="0" presId="urn:microsoft.com/office/officeart/2005/8/layout/hierarchy3"/>
    <dgm:cxn modelId="{1896688E-B02D-4942-B459-04CD85CF239A}" type="presParOf" srcId="{F024C892-A10A-425A-AADA-9F353365E984}" destId="{720EEDEA-26F8-4BDA-9AED-FA4530AC0E29}" srcOrd="5" destOrd="0" presId="urn:microsoft.com/office/officeart/2005/8/layout/hierarchy3"/>
    <dgm:cxn modelId="{9C546B2C-8AB3-497F-A183-F31E03CC33D4}" type="presParOf" srcId="{4B7E6D1D-8917-42F3-AFE4-07AFEBE35FAC}" destId="{16D9FD43-ADFD-4B87-9FC1-F432D3782D01}" srcOrd="1" destOrd="0" presId="urn:microsoft.com/office/officeart/2005/8/layout/hierarchy3"/>
    <dgm:cxn modelId="{3678CF8E-3A13-45AB-81CF-FD1F72993CC2}" type="presParOf" srcId="{16D9FD43-ADFD-4B87-9FC1-F432D3782D01}" destId="{58C34ED6-6B6D-4D33-838D-B17C02E649D4}" srcOrd="0" destOrd="0" presId="urn:microsoft.com/office/officeart/2005/8/layout/hierarchy3"/>
    <dgm:cxn modelId="{F311B436-B453-431E-AEBB-8044106C8AC1}" type="presParOf" srcId="{58C34ED6-6B6D-4D33-838D-B17C02E649D4}" destId="{E3897F27-EF00-48C0-A8A2-7F857DE25CC9}" srcOrd="0" destOrd="0" presId="urn:microsoft.com/office/officeart/2005/8/layout/hierarchy3"/>
    <dgm:cxn modelId="{1C56DCEC-3950-46E2-8AC1-A06EAED6E606}" type="presParOf" srcId="{58C34ED6-6B6D-4D33-838D-B17C02E649D4}" destId="{E65C0532-3AA3-441C-A36E-39DAA3461E86}" srcOrd="1" destOrd="0" presId="urn:microsoft.com/office/officeart/2005/8/layout/hierarchy3"/>
    <dgm:cxn modelId="{D40BC9D3-E936-4D6B-8C5D-0ABA985C6048}" type="presParOf" srcId="{16D9FD43-ADFD-4B87-9FC1-F432D3782D01}" destId="{A244B87E-F71E-44F1-B452-02C3B477854D}" srcOrd="1" destOrd="0" presId="urn:microsoft.com/office/officeart/2005/8/layout/hierarchy3"/>
    <dgm:cxn modelId="{302BEB5E-C5F9-446B-A581-283FFCB889CA}" type="presParOf" srcId="{A244B87E-F71E-44F1-B452-02C3B477854D}" destId="{E636E428-8D00-441F-9CA0-6DCFE60F876C}" srcOrd="0" destOrd="0" presId="urn:microsoft.com/office/officeart/2005/8/layout/hierarchy3"/>
    <dgm:cxn modelId="{81A578A1-7F22-45D4-9CAE-F98A5A21EB81}" type="presParOf" srcId="{A244B87E-F71E-44F1-B452-02C3B477854D}" destId="{BFC5B4DF-E9D6-4EC4-B5C8-B7F6610E70A6}" srcOrd="1" destOrd="0" presId="urn:microsoft.com/office/officeart/2005/8/layout/hierarchy3"/>
    <dgm:cxn modelId="{7325D551-EF89-4FAA-9EBA-ABB115E93B23}" type="presParOf" srcId="{A244B87E-F71E-44F1-B452-02C3B477854D}" destId="{25A8F8AF-352A-43A3-B718-0773EF319A9B}" srcOrd="2" destOrd="0" presId="urn:microsoft.com/office/officeart/2005/8/layout/hierarchy3"/>
    <dgm:cxn modelId="{0CA7395C-BBCE-4393-935D-4666803BC789}" type="presParOf" srcId="{A244B87E-F71E-44F1-B452-02C3B477854D}" destId="{4BE5322A-F22E-4E47-9140-6A0550BEF897}" srcOrd="3" destOrd="0" presId="urn:microsoft.com/office/officeart/2005/8/layout/hierarchy3"/>
    <dgm:cxn modelId="{617ED1F4-53AD-4BAA-A427-EF9DFCD16850}" type="presParOf" srcId="{4B7E6D1D-8917-42F3-AFE4-07AFEBE35FAC}" destId="{2E8D556F-8238-4086-A0B3-38C80868510D}" srcOrd="2" destOrd="0" presId="urn:microsoft.com/office/officeart/2005/8/layout/hierarchy3"/>
    <dgm:cxn modelId="{A3407EA5-DB10-499D-9DE8-AF07BE44B73B}" type="presParOf" srcId="{2E8D556F-8238-4086-A0B3-38C80868510D}" destId="{B4BB547A-765B-4484-A140-593C45F65DD6}" srcOrd="0" destOrd="0" presId="urn:microsoft.com/office/officeart/2005/8/layout/hierarchy3"/>
    <dgm:cxn modelId="{094FA915-002C-492A-B214-9E69B4704722}" type="presParOf" srcId="{B4BB547A-765B-4484-A140-593C45F65DD6}" destId="{6648C7FB-5A41-4907-8543-042C2B0C9D8B}" srcOrd="0" destOrd="0" presId="urn:microsoft.com/office/officeart/2005/8/layout/hierarchy3"/>
    <dgm:cxn modelId="{56A72E31-F421-4530-8797-275300FE252D}" type="presParOf" srcId="{B4BB547A-765B-4484-A140-593C45F65DD6}" destId="{6A4BA700-6A20-4C50-824F-D1CBC760C844}" srcOrd="1" destOrd="0" presId="urn:microsoft.com/office/officeart/2005/8/layout/hierarchy3"/>
    <dgm:cxn modelId="{E2B2255C-ABFD-4813-B5F0-A675A85C23B7}" type="presParOf" srcId="{2E8D556F-8238-4086-A0B3-38C80868510D}" destId="{DB38B4BE-1C32-4C3F-918F-3217B18718F5}" srcOrd="1" destOrd="0" presId="urn:microsoft.com/office/officeart/2005/8/layout/hierarchy3"/>
    <dgm:cxn modelId="{D01765EB-687B-43B0-9CA9-AD9DB65D1412}" type="presParOf" srcId="{DB38B4BE-1C32-4C3F-918F-3217B18718F5}" destId="{5FE5FF6B-0ED1-4F9D-8749-476899B6EE4E}" srcOrd="0" destOrd="0" presId="urn:microsoft.com/office/officeart/2005/8/layout/hierarchy3"/>
    <dgm:cxn modelId="{0A04009F-51D5-4AB6-9842-754BB99E8985}" type="presParOf" srcId="{DB38B4BE-1C32-4C3F-918F-3217B18718F5}" destId="{FAAB391D-C975-43E3-B50B-E57541332642}" srcOrd="1" destOrd="0" presId="urn:microsoft.com/office/officeart/2005/8/layout/hierarchy3"/>
    <dgm:cxn modelId="{2A27417C-E085-4760-89E4-77721AF5B3F1}" type="presParOf" srcId="{DB38B4BE-1C32-4C3F-918F-3217B18718F5}" destId="{2C0FF287-2181-4690-B402-243B9B604668}" srcOrd="2" destOrd="0" presId="urn:microsoft.com/office/officeart/2005/8/layout/hierarchy3"/>
    <dgm:cxn modelId="{9AF16503-E705-4727-BDFC-E276EB5C9837}" type="presParOf" srcId="{DB38B4BE-1C32-4C3F-918F-3217B18718F5}" destId="{363D5C8E-6470-428E-AD3E-C536733E50C2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39D4A40-086D-4830-AF28-F691B267139A}" type="doc">
      <dgm:prSet loTypeId="urn:microsoft.com/office/officeart/2005/8/layout/process2" loCatId="process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it-IT"/>
        </a:p>
      </dgm:t>
    </dgm:pt>
    <dgm:pt modelId="{1A0E06E2-C256-4801-97CB-31BFD666E9A9}">
      <dgm:prSet/>
      <dgm:spPr/>
      <dgm:t>
        <a:bodyPr/>
        <a:lstStyle/>
        <a:p>
          <a:r>
            <a:rPr lang="it-IT" dirty="0"/>
            <a:t>Il carrello, se vuoto, è visibile solo nella pagina del catalogo</a:t>
          </a:r>
        </a:p>
      </dgm:t>
    </dgm:pt>
    <dgm:pt modelId="{96E9E9FA-4265-474A-9851-6029585BFF67}" type="parTrans" cxnId="{CA1EFCB8-AAEA-41B5-8924-AE209F07B96E}">
      <dgm:prSet/>
      <dgm:spPr/>
      <dgm:t>
        <a:bodyPr/>
        <a:lstStyle/>
        <a:p>
          <a:endParaRPr lang="it-IT"/>
        </a:p>
      </dgm:t>
    </dgm:pt>
    <dgm:pt modelId="{0FCFCE27-98DA-4E01-989F-EB89D0B1620D}" type="sibTrans" cxnId="{CA1EFCB8-AAEA-41B5-8924-AE209F07B96E}">
      <dgm:prSet/>
      <dgm:spPr/>
      <dgm:t>
        <a:bodyPr/>
        <a:lstStyle/>
        <a:p>
          <a:endParaRPr lang="it-IT" dirty="0"/>
        </a:p>
      </dgm:t>
    </dgm:pt>
    <dgm:pt modelId="{7D4BAB37-F7A6-41ED-951A-7A7F30022369}">
      <dgm:prSet/>
      <dgm:spPr/>
      <dgm:t>
        <a:bodyPr/>
        <a:lstStyle/>
        <a:p>
          <a:r>
            <a:rPr lang="it-IT" dirty="0"/>
            <a:t>Ordinando libri, il numero di articoli compare nel navbar su tutte le pagine</a:t>
          </a:r>
        </a:p>
      </dgm:t>
    </dgm:pt>
    <dgm:pt modelId="{B7B987C0-9207-432B-B84A-41ECB717CA4F}" type="parTrans" cxnId="{C44D47A1-81CB-47C8-9B98-CDD74545E09F}">
      <dgm:prSet/>
      <dgm:spPr/>
      <dgm:t>
        <a:bodyPr/>
        <a:lstStyle/>
        <a:p>
          <a:endParaRPr lang="it-IT"/>
        </a:p>
      </dgm:t>
    </dgm:pt>
    <dgm:pt modelId="{BB4F436B-64AB-42A0-BEAC-3D9AEBEE3A16}" type="sibTrans" cxnId="{C44D47A1-81CB-47C8-9B98-CDD74545E09F}">
      <dgm:prSet/>
      <dgm:spPr/>
      <dgm:t>
        <a:bodyPr/>
        <a:lstStyle/>
        <a:p>
          <a:endParaRPr lang="it-IT" dirty="0"/>
        </a:p>
      </dgm:t>
    </dgm:pt>
    <dgm:pt modelId="{02A891B5-4470-4AB7-8A00-4018EDA402E7}">
      <dgm:prSet/>
      <dgm:spPr/>
      <dgm:t>
        <a:bodyPr/>
        <a:lstStyle/>
        <a:p>
          <a:r>
            <a:rPr lang="it-IT" dirty="0"/>
            <a:t>L'utente può prenotare libri anche fuori dalla pagina del catalogo, grazie alla funzione localStorage di Javascript</a:t>
          </a:r>
        </a:p>
      </dgm:t>
    </dgm:pt>
    <dgm:pt modelId="{C47EB0DB-7F36-46B9-9080-86F7CACDDE00}" type="parTrans" cxnId="{192097DD-FAEC-4D1A-9A69-E29AFA99BE66}">
      <dgm:prSet/>
      <dgm:spPr/>
      <dgm:t>
        <a:bodyPr/>
        <a:lstStyle/>
        <a:p>
          <a:endParaRPr lang="it-IT"/>
        </a:p>
      </dgm:t>
    </dgm:pt>
    <dgm:pt modelId="{AE6F63D9-F9CA-4D5A-8353-843C84F01270}" type="sibTrans" cxnId="{192097DD-FAEC-4D1A-9A69-E29AFA99BE66}">
      <dgm:prSet/>
      <dgm:spPr/>
      <dgm:t>
        <a:bodyPr/>
        <a:lstStyle/>
        <a:p>
          <a:endParaRPr lang="it-IT"/>
        </a:p>
      </dgm:t>
    </dgm:pt>
    <dgm:pt modelId="{4020FC4C-AA34-4DEB-B438-4207A4852F48}" type="pres">
      <dgm:prSet presAssocID="{A39D4A40-086D-4830-AF28-F691B267139A}" presName="linearFlow" presStyleCnt="0">
        <dgm:presLayoutVars>
          <dgm:resizeHandles val="exact"/>
        </dgm:presLayoutVars>
      </dgm:prSet>
      <dgm:spPr/>
    </dgm:pt>
    <dgm:pt modelId="{7870DBBD-B9EC-4EAC-A06A-B9958E47DC0F}" type="pres">
      <dgm:prSet presAssocID="{1A0E06E2-C256-4801-97CB-31BFD666E9A9}" presName="node" presStyleLbl="node1" presStyleIdx="0" presStyleCnt="3">
        <dgm:presLayoutVars>
          <dgm:bulletEnabled val="1"/>
        </dgm:presLayoutVars>
      </dgm:prSet>
      <dgm:spPr/>
    </dgm:pt>
    <dgm:pt modelId="{2CCA48A8-8CB1-4DB0-A560-EC36610149F8}" type="pres">
      <dgm:prSet presAssocID="{0FCFCE27-98DA-4E01-989F-EB89D0B1620D}" presName="sibTrans" presStyleLbl="sibTrans2D1" presStyleIdx="0" presStyleCnt="2"/>
      <dgm:spPr/>
    </dgm:pt>
    <dgm:pt modelId="{81BFCC32-B73E-4D39-9EFF-1D5288F502DC}" type="pres">
      <dgm:prSet presAssocID="{0FCFCE27-98DA-4E01-989F-EB89D0B1620D}" presName="connectorText" presStyleLbl="sibTrans2D1" presStyleIdx="0" presStyleCnt="2"/>
      <dgm:spPr/>
    </dgm:pt>
    <dgm:pt modelId="{91155E8D-2F15-4673-A5B4-3CAFE8250203}" type="pres">
      <dgm:prSet presAssocID="{7D4BAB37-F7A6-41ED-951A-7A7F30022369}" presName="node" presStyleLbl="node1" presStyleIdx="1" presStyleCnt="3">
        <dgm:presLayoutVars>
          <dgm:bulletEnabled val="1"/>
        </dgm:presLayoutVars>
      </dgm:prSet>
      <dgm:spPr/>
    </dgm:pt>
    <dgm:pt modelId="{2DB5330D-6086-40D8-8A60-02E228FF8D64}" type="pres">
      <dgm:prSet presAssocID="{BB4F436B-64AB-42A0-BEAC-3D9AEBEE3A16}" presName="sibTrans" presStyleLbl="sibTrans2D1" presStyleIdx="1" presStyleCnt="2"/>
      <dgm:spPr/>
    </dgm:pt>
    <dgm:pt modelId="{476BC7D9-7515-481E-A1FD-155D3B9DD9D4}" type="pres">
      <dgm:prSet presAssocID="{BB4F436B-64AB-42A0-BEAC-3D9AEBEE3A16}" presName="connectorText" presStyleLbl="sibTrans2D1" presStyleIdx="1" presStyleCnt="2"/>
      <dgm:spPr/>
    </dgm:pt>
    <dgm:pt modelId="{AEC0F0ED-3AA6-422D-91F3-4220717BD29B}" type="pres">
      <dgm:prSet presAssocID="{02A891B5-4470-4AB7-8A00-4018EDA402E7}" presName="node" presStyleLbl="node1" presStyleIdx="2" presStyleCnt="3">
        <dgm:presLayoutVars>
          <dgm:bulletEnabled val="1"/>
        </dgm:presLayoutVars>
      </dgm:prSet>
      <dgm:spPr/>
    </dgm:pt>
  </dgm:ptLst>
  <dgm:cxnLst>
    <dgm:cxn modelId="{278E8617-7427-4AB7-BBFC-AD1796CFB2F4}" type="presOf" srcId="{0FCFCE27-98DA-4E01-989F-EB89D0B1620D}" destId="{2CCA48A8-8CB1-4DB0-A560-EC36610149F8}" srcOrd="0" destOrd="0" presId="urn:microsoft.com/office/officeart/2005/8/layout/process2"/>
    <dgm:cxn modelId="{CF50B42A-3147-4359-914D-21727F5BE2A6}" type="presOf" srcId="{A39D4A40-086D-4830-AF28-F691B267139A}" destId="{4020FC4C-AA34-4DEB-B438-4207A4852F48}" srcOrd="0" destOrd="0" presId="urn:microsoft.com/office/officeart/2005/8/layout/process2"/>
    <dgm:cxn modelId="{08986C38-B64A-46B1-B609-54588FDF5EC6}" type="presOf" srcId="{1A0E06E2-C256-4801-97CB-31BFD666E9A9}" destId="{7870DBBD-B9EC-4EAC-A06A-B9958E47DC0F}" srcOrd="0" destOrd="0" presId="urn:microsoft.com/office/officeart/2005/8/layout/process2"/>
    <dgm:cxn modelId="{1C6FA86C-B5B0-4B35-8BD5-F56CFE043BC0}" type="presOf" srcId="{7D4BAB37-F7A6-41ED-951A-7A7F30022369}" destId="{91155E8D-2F15-4673-A5B4-3CAFE8250203}" srcOrd="0" destOrd="0" presId="urn:microsoft.com/office/officeart/2005/8/layout/process2"/>
    <dgm:cxn modelId="{C44D47A1-81CB-47C8-9B98-CDD74545E09F}" srcId="{A39D4A40-086D-4830-AF28-F691B267139A}" destId="{7D4BAB37-F7A6-41ED-951A-7A7F30022369}" srcOrd="1" destOrd="0" parTransId="{B7B987C0-9207-432B-B84A-41ECB717CA4F}" sibTransId="{BB4F436B-64AB-42A0-BEAC-3D9AEBEE3A16}"/>
    <dgm:cxn modelId="{D71255A7-E791-4076-A8A6-E0ED8A448A82}" type="presOf" srcId="{BB4F436B-64AB-42A0-BEAC-3D9AEBEE3A16}" destId="{476BC7D9-7515-481E-A1FD-155D3B9DD9D4}" srcOrd="1" destOrd="0" presId="urn:microsoft.com/office/officeart/2005/8/layout/process2"/>
    <dgm:cxn modelId="{CA1EFCB8-AAEA-41B5-8924-AE209F07B96E}" srcId="{A39D4A40-086D-4830-AF28-F691B267139A}" destId="{1A0E06E2-C256-4801-97CB-31BFD666E9A9}" srcOrd="0" destOrd="0" parTransId="{96E9E9FA-4265-474A-9851-6029585BFF67}" sibTransId="{0FCFCE27-98DA-4E01-989F-EB89D0B1620D}"/>
    <dgm:cxn modelId="{727CCFBF-2575-4CA4-94DC-830E4A0DAC26}" type="presOf" srcId="{02A891B5-4470-4AB7-8A00-4018EDA402E7}" destId="{AEC0F0ED-3AA6-422D-91F3-4220717BD29B}" srcOrd="0" destOrd="0" presId="urn:microsoft.com/office/officeart/2005/8/layout/process2"/>
    <dgm:cxn modelId="{59D8E5C5-215D-47E5-9A4E-4FA784C850FF}" type="presOf" srcId="{BB4F436B-64AB-42A0-BEAC-3D9AEBEE3A16}" destId="{2DB5330D-6086-40D8-8A60-02E228FF8D64}" srcOrd="0" destOrd="0" presId="urn:microsoft.com/office/officeart/2005/8/layout/process2"/>
    <dgm:cxn modelId="{8E508ADC-ED4F-4255-BEE7-7D65B353EB71}" type="presOf" srcId="{0FCFCE27-98DA-4E01-989F-EB89D0B1620D}" destId="{81BFCC32-B73E-4D39-9EFF-1D5288F502DC}" srcOrd="1" destOrd="0" presId="urn:microsoft.com/office/officeart/2005/8/layout/process2"/>
    <dgm:cxn modelId="{192097DD-FAEC-4D1A-9A69-E29AFA99BE66}" srcId="{A39D4A40-086D-4830-AF28-F691B267139A}" destId="{02A891B5-4470-4AB7-8A00-4018EDA402E7}" srcOrd="2" destOrd="0" parTransId="{C47EB0DB-7F36-46B9-9080-86F7CACDDE00}" sibTransId="{AE6F63D9-F9CA-4D5A-8353-843C84F01270}"/>
    <dgm:cxn modelId="{0FD5EC7D-E88F-41E7-BF3C-B4BB48FCE4C5}" type="presParOf" srcId="{4020FC4C-AA34-4DEB-B438-4207A4852F48}" destId="{7870DBBD-B9EC-4EAC-A06A-B9958E47DC0F}" srcOrd="0" destOrd="0" presId="urn:microsoft.com/office/officeart/2005/8/layout/process2"/>
    <dgm:cxn modelId="{0AC7F3A9-4588-44DD-AFA1-9AAE8277F58B}" type="presParOf" srcId="{4020FC4C-AA34-4DEB-B438-4207A4852F48}" destId="{2CCA48A8-8CB1-4DB0-A560-EC36610149F8}" srcOrd="1" destOrd="0" presId="urn:microsoft.com/office/officeart/2005/8/layout/process2"/>
    <dgm:cxn modelId="{CB52FE8D-7F09-48C7-B1CA-ECE3401F034A}" type="presParOf" srcId="{2CCA48A8-8CB1-4DB0-A560-EC36610149F8}" destId="{81BFCC32-B73E-4D39-9EFF-1D5288F502DC}" srcOrd="0" destOrd="0" presId="urn:microsoft.com/office/officeart/2005/8/layout/process2"/>
    <dgm:cxn modelId="{45402754-529E-4B21-9C92-30F8E463C2FD}" type="presParOf" srcId="{4020FC4C-AA34-4DEB-B438-4207A4852F48}" destId="{91155E8D-2F15-4673-A5B4-3CAFE8250203}" srcOrd="2" destOrd="0" presId="urn:microsoft.com/office/officeart/2005/8/layout/process2"/>
    <dgm:cxn modelId="{EA5A6DD0-7E2C-4662-8737-DD879452E7EF}" type="presParOf" srcId="{4020FC4C-AA34-4DEB-B438-4207A4852F48}" destId="{2DB5330D-6086-40D8-8A60-02E228FF8D64}" srcOrd="3" destOrd="0" presId="urn:microsoft.com/office/officeart/2005/8/layout/process2"/>
    <dgm:cxn modelId="{0D2F9602-2D46-4D0F-9310-1721A3BBA43E}" type="presParOf" srcId="{2DB5330D-6086-40D8-8A60-02E228FF8D64}" destId="{476BC7D9-7515-481E-A1FD-155D3B9DD9D4}" srcOrd="0" destOrd="0" presId="urn:microsoft.com/office/officeart/2005/8/layout/process2"/>
    <dgm:cxn modelId="{1027AEE8-69E7-4E9D-8479-4D89B7B0D975}" type="presParOf" srcId="{4020FC4C-AA34-4DEB-B438-4207A4852F48}" destId="{AEC0F0ED-3AA6-422D-91F3-4220717BD29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875AA9-A7FE-4975-8A03-0C07AB143816}">
      <dsp:nvSpPr>
        <dsp:cNvPr id="0" name=""/>
        <dsp:cNvSpPr/>
      </dsp:nvSpPr>
      <dsp:spPr>
        <a:xfrm rot="5400000">
          <a:off x="4955834" y="-1435211"/>
          <a:ext cx="2301596" cy="574741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dare la possibilità di prenotare libri e scegliere tra ritiro in biblioteca o consegna a domicilio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Integrazione dello strumento di Comunicazione Alternativa Aumentativa per le trame dei libri</a:t>
          </a:r>
          <a:endParaRPr lang="en-US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900" kern="1200" dirty="0"/>
            <a:t>fornire uno strumento di orientamento che faciliti l’utente ad accedere fisicamente alla biblioteca</a:t>
          </a:r>
          <a:endParaRPr lang="en-US" sz="1900" kern="1200" dirty="0"/>
        </a:p>
      </dsp:txBody>
      <dsp:txXfrm rot="-5400000">
        <a:off x="3232924" y="400054"/>
        <a:ext cx="5635063" cy="2076886"/>
      </dsp:txXfrm>
    </dsp:sp>
    <dsp:sp modelId="{1A339AC4-08B8-4A58-9B5D-96BE84835BD3}">
      <dsp:nvSpPr>
        <dsp:cNvPr id="0" name=""/>
        <dsp:cNvSpPr/>
      </dsp:nvSpPr>
      <dsp:spPr>
        <a:xfrm>
          <a:off x="0" y="0"/>
          <a:ext cx="3232923" cy="28769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Priorità per persone con disabilità visive e/o uditive e disturbi del neurosviluppo:</a:t>
          </a:r>
          <a:endParaRPr lang="en-US" sz="2400" kern="1200" dirty="0"/>
        </a:p>
      </dsp:txBody>
      <dsp:txXfrm>
        <a:off x="140443" y="140443"/>
        <a:ext cx="2952037" cy="2596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2E217-9C54-4027-A5B4-3D8C966CECC3}">
      <dsp:nvSpPr>
        <dsp:cNvPr id="0" name=""/>
        <dsp:cNvSpPr/>
      </dsp:nvSpPr>
      <dsp:spPr>
        <a:xfrm>
          <a:off x="0" y="572"/>
          <a:ext cx="4232333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Home</a:t>
          </a:r>
        </a:p>
      </dsp:txBody>
      <dsp:txXfrm>
        <a:off x="26273" y="26845"/>
        <a:ext cx="4179787" cy="485654"/>
      </dsp:txXfrm>
    </dsp:sp>
    <dsp:sp modelId="{1A5B657A-F3D2-45E0-A188-7E15DF8BBF1A}">
      <dsp:nvSpPr>
        <dsp:cNvPr id="0" name=""/>
        <dsp:cNvSpPr/>
      </dsp:nvSpPr>
      <dsp:spPr>
        <a:xfrm>
          <a:off x="0" y="605012"/>
          <a:ext cx="4232333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noProof="0" dirty="0"/>
            <a:t>Catalogo</a:t>
          </a:r>
        </a:p>
      </dsp:txBody>
      <dsp:txXfrm>
        <a:off x="26273" y="631285"/>
        <a:ext cx="4179787" cy="485654"/>
      </dsp:txXfrm>
    </dsp:sp>
    <dsp:sp modelId="{42636FE6-C8AC-4B30-824D-58F491CE7909}">
      <dsp:nvSpPr>
        <dsp:cNvPr id="0" name=""/>
        <dsp:cNvSpPr/>
      </dsp:nvSpPr>
      <dsp:spPr>
        <a:xfrm>
          <a:off x="0" y="1209453"/>
          <a:ext cx="4232333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Info</a:t>
          </a:r>
        </a:p>
      </dsp:txBody>
      <dsp:txXfrm>
        <a:off x="26273" y="1235726"/>
        <a:ext cx="4179787" cy="485654"/>
      </dsp:txXfrm>
    </dsp:sp>
    <dsp:sp modelId="{4CB4165D-3720-4EC2-933D-5DE11DBA1F1E}">
      <dsp:nvSpPr>
        <dsp:cNvPr id="0" name=""/>
        <dsp:cNvSpPr/>
      </dsp:nvSpPr>
      <dsp:spPr>
        <a:xfrm>
          <a:off x="0" y="1813893"/>
          <a:ext cx="4232333" cy="5382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About me</a:t>
          </a:r>
        </a:p>
      </dsp:txBody>
      <dsp:txXfrm>
        <a:off x="26273" y="1840166"/>
        <a:ext cx="4179787" cy="4856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504841-1A1F-40D0-BE28-E1EC30C8BC9C}">
      <dsp:nvSpPr>
        <dsp:cNvPr id="0" name=""/>
        <dsp:cNvSpPr/>
      </dsp:nvSpPr>
      <dsp:spPr>
        <a:xfrm>
          <a:off x="217843" y="1257"/>
          <a:ext cx="1645930" cy="82296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noProof="0" dirty="0"/>
            <a:t>Linguaggi</a:t>
          </a:r>
        </a:p>
      </dsp:txBody>
      <dsp:txXfrm>
        <a:off x="241947" y="25361"/>
        <a:ext cx="1597722" cy="774757"/>
      </dsp:txXfrm>
    </dsp:sp>
    <dsp:sp modelId="{DB412F54-E4C4-47D7-B7CC-3B5BF78172B8}">
      <dsp:nvSpPr>
        <dsp:cNvPr id="0" name=""/>
        <dsp:cNvSpPr/>
      </dsp:nvSpPr>
      <dsp:spPr>
        <a:xfrm>
          <a:off x="382436" y="824222"/>
          <a:ext cx="164593" cy="617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224"/>
              </a:lnTo>
              <a:lnTo>
                <a:pt x="164593" y="617224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137F9-86FD-4609-8AEA-978522918E5F}">
      <dsp:nvSpPr>
        <dsp:cNvPr id="0" name=""/>
        <dsp:cNvSpPr/>
      </dsp:nvSpPr>
      <dsp:spPr>
        <a:xfrm>
          <a:off x="547029" y="1029963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71133" y="1054067"/>
        <a:ext cx="1268536" cy="774757"/>
      </dsp:txXfrm>
    </dsp:sp>
    <dsp:sp modelId="{4D5150AB-65EE-40B6-A8ED-63AB8C58762D}">
      <dsp:nvSpPr>
        <dsp:cNvPr id="0" name=""/>
        <dsp:cNvSpPr/>
      </dsp:nvSpPr>
      <dsp:spPr>
        <a:xfrm>
          <a:off x="382436" y="824222"/>
          <a:ext cx="164593" cy="1645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5930"/>
              </a:lnTo>
              <a:lnTo>
                <a:pt x="164593" y="1645930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DF1838-8B83-4DCA-8B00-C57390523285}">
      <dsp:nvSpPr>
        <dsp:cNvPr id="0" name=""/>
        <dsp:cNvSpPr/>
      </dsp:nvSpPr>
      <dsp:spPr>
        <a:xfrm>
          <a:off x="547029" y="2058670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3297972"/>
              <a:satOff val="5793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71133" y="2082774"/>
        <a:ext cx="1268536" cy="774757"/>
      </dsp:txXfrm>
    </dsp:sp>
    <dsp:sp modelId="{B14076CB-96A0-43E5-B27B-C089A07C8A0C}">
      <dsp:nvSpPr>
        <dsp:cNvPr id="0" name=""/>
        <dsp:cNvSpPr/>
      </dsp:nvSpPr>
      <dsp:spPr>
        <a:xfrm>
          <a:off x="382436" y="824222"/>
          <a:ext cx="164593" cy="26746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4637"/>
              </a:lnTo>
              <a:lnTo>
                <a:pt x="164593" y="2674637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EEDEA-26F8-4BDA-9AED-FA4530AC0E29}">
      <dsp:nvSpPr>
        <dsp:cNvPr id="0" name=""/>
        <dsp:cNvSpPr/>
      </dsp:nvSpPr>
      <dsp:spPr>
        <a:xfrm>
          <a:off x="547029" y="3087377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6595943"/>
              <a:satOff val="11587"/>
              <a:lumOff val="-78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571133" y="3111481"/>
        <a:ext cx="1268536" cy="774757"/>
      </dsp:txXfrm>
    </dsp:sp>
    <dsp:sp modelId="{E3897F27-EF00-48C0-A8A2-7F857DE25CC9}">
      <dsp:nvSpPr>
        <dsp:cNvPr id="0" name=""/>
        <dsp:cNvSpPr/>
      </dsp:nvSpPr>
      <dsp:spPr>
        <a:xfrm>
          <a:off x="2275257" y="1257"/>
          <a:ext cx="1645930" cy="822965"/>
        </a:xfrm>
        <a:prstGeom prst="roundRect">
          <a:avLst>
            <a:gd name="adj" fmla="val 10000"/>
          </a:avLst>
        </a:prstGeom>
        <a:solidFill>
          <a:schemeClr val="accent2">
            <a:hueOff val="-9893914"/>
            <a:satOff val="17380"/>
            <a:lumOff val="-117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Framework</a:t>
          </a:r>
        </a:p>
      </dsp:txBody>
      <dsp:txXfrm>
        <a:off x="2299361" y="25361"/>
        <a:ext cx="1597722" cy="774757"/>
      </dsp:txXfrm>
    </dsp:sp>
    <dsp:sp modelId="{E636E428-8D00-441F-9CA0-6DCFE60F876C}">
      <dsp:nvSpPr>
        <dsp:cNvPr id="0" name=""/>
        <dsp:cNvSpPr/>
      </dsp:nvSpPr>
      <dsp:spPr>
        <a:xfrm>
          <a:off x="2439850" y="824222"/>
          <a:ext cx="164593" cy="617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224"/>
              </a:lnTo>
              <a:lnTo>
                <a:pt x="164593" y="617224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C5B4DF-E9D6-4EC4-B5C8-B7F6610E70A6}">
      <dsp:nvSpPr>
        <dsp:cNvPr id="0" name=""/>
        <dsp:cNvSpPr/>
      </dsp:nvSpPr>
      <dsp:spPr>
        <a:xfrm>
          <a:off x="2604443" y="1029963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9893914"/>
              <a:satOff val="1738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2628547" y="1054067"/>
        <a:ext cx="1268536" cy="774757"/>
      </dsp:txXfrm>
    </dsp:sp>
    <dsp:sp modelId="{25A8F8AF-352A-43A3-B718-0773EF319A9B}">
      <dsp:nvSpPr>
        <dsp:cNvPr id="0" name=""/>
        <dsp:cNvSpPr/>
      </dsp:nvSpPr>
      <dsp:spPr>
        <a:xfrm>
          <a:off x="2439850" y="824222"/>
          <a:ext cx="164593" cy="1645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5930"/>
              </a:lnTo>
              <a:lnTo>
                <a:pt x="164593" y="1645930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5322A-F22E-4E47-9140-6A0550BEF897}">
      <dsp:nvSpPr>
        <dsp:cNvPr id="0" name=""/>
        <dsp:cNvSpPr/>
      </dsp:nvSpPr>
      <dsp:spPr>
        <a:xfrm>
          <a:off x="2604443" y="2058670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13191887"/>
              <a:satOff val="23174"/>
              <a:lumOff val="-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2628547" y="2082774"/>
        <a:ext cx="1268536" cy="774757"/>
      </dsp:txXfrm>
    </dsp:sp>
    <dsp:sp modelId="{6648C7FB-5A41-4907-8543-042C2B0C9D8B}">
      <dsp:nvSpPr>
        <dsp:cNvPr id="0" name=""/>
        <dsp:cNvSpPr/>
      </dsp:nvSpPr>
      <dsp:spPr>
        <a:xfrm>
          <a:off x="4332670" y="1257"/>
          <a:ext cx="1645930" cy="822965"/>
        </a:xfrm>
        <a:prstGeom prst="roundRect">
          <a:avLst>
            <a:gd name="adj" fmla="val 10000"/>
          </a:avLst>
        </a:prstGeom>
        <a:solidFill>
          <a:schemeClr val="accent2">
            <a:hueOff val="-19787829"/>
            <a:satOff val="34761"/>
            <a:lumOff val="-235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29210" rIns="43815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300" kern="1200" noProof="0" dirty="0"/>
            <a:t>Librerie</a:t>
          </a:r>
        </a:p>
      </dsp:txBody>
      <dsp:txXfrm>
        <a:off x="4356774" y="25361"/>
        <a:ext cx="1597722" cy="774757"/>
      </dsp:txXfrm>
    </dsp:sp>
    <dsp:sp modelId="{5FE5FF6B-0ED1-4F9D-8749-476899B6EE4E}">
      <dsp:nvSpPr>
        <dsp:cNvPr id="0" name=""/>
        <dsp:cNvSpPr/>
      </dsp:nvSpPr>
      <dsp:spPr>
        <a:xfrm>
          <a:off x="4497263" y="824222"/>
          <a:ext cx="164593" cy="6172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7224"/>
              </a:lnTo>
              <a:lnTo>
                <a:pt x="164593" y="617224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391D-C975-43E3-B50B-E57541332642}">
      <dsp:nvSpPr>
        <dsp:cNvPr id="0" name=""/>
        <dsp:cNvSpPr/>
      </dsp:nvSpPr>
      <dsp:spPr>
        <a:xfrm>
          <a:off x="4661856" y="1029963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16489858"/>
              <a:satOff val="28967"/>
              <a:lumOff val="-196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4685960" y="1054067"/>
        <a:ext cx="1268536" cy="774757"/>
      </dsp:txXfrm>
    </dsp:sp>
    <dsp:sp modelId="{2C0FF287-2181-4690-B402-243B9B604668}">
      <dsp:nvSpPr>
        <dsp:cNvPr id="0" name=""/>
        <dsp:cNvSpPr/>
      </dsp:nvSpPr>
      <dsp:spPr>
        <a:xfrm>
          <a:off x="4497263" y="824222"/>
          <a:ext cx="164593" cy="1645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45930"/>
              </a:lnTo>
              <a:lnTo>
                <a:pt x="164593" y="1645930"/>
              </a:lnTo>
            </a:path>
          </a:pathLst>
        </a:custGeom>
        <a:noFill/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3D5C8E-6470-428E-AD3E-C536733E50C2}">
      <dsp:nvSpPr>
        <dsp:cNvPr id="0" name=""/>
        <dsp:cNvSpPr/>
      </dsp:nvSpPr>
      <dsp:spPr>
        <a:xfrm>
          <a:off x="4661856" y="2058670"/>
          <a:ext cx="1316744" cy="8229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hueOff val="-19787829"/>
              <a:satOff val="34761"/>
              <a:lumOff val="-235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900" kern="1200" dirty="0"/>
        </a:p>
      </dsp:txBody>
      <dsp:txXfrm>
        <a:off x="4685960" y="2082774"/>
        <a:ext cx="1268536" cy="7747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70DBBD-B9EC-4EAC-A06A-B9958E47DC0F}">
      <dsp:nvSpPr>
        <dsp:cNvPr id="0" name=""/>
        <dsp:cNvSpPr/>
      </dsp:nvSpPr>
      <dsp:spPr>
        <a:xfrm>
          <a:off x="396282" y="0"/>
          <a:ext cx="2865035" cy="10322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Il carrello, se vuoto, è visibile solo nella pagina del catalogo</a:t>
          </a:r>
        </a:p>
      </dsp:txBody>
      <dsp:txXfrm>
        <a:off x="426517" y="30235"/>
        <a:ext cx="2804565" cy="971829"/>
      </dsp:txXfrm>
    </dsp:sp>
    <dsp:sp modelId="{2CCA48A8-8CB1-4DB0-A560-EC36610149F8}">
      <dsp:nvSpPr>
        <dsp:cNvPr id="0" name=""/>
        <dsp:cNvSpPr/>
      </dsp:nvSpPr>
      <dsp:spPr>
        <a:xfrm rot="5400000">
          <a:off x="1635243" y="1058107"/>
          <a:ext cx="387112" cy="464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 dirty="0"/>
        </a:p>
      </dsp:txBody>
      <dsp:txXfrm rot="-5400000">
        <a:off x="1689439" y="1096818"/>
        <a:ext cx="278720" cy="270978"/>
      </dsp:txXfrm>
    </dsp:sp>
    <dsp:sp modelId="{91155E8D-2F15-4673-A5B4-3CAFE8250203}">
      <dsp:nvSpPr>
        <dsp:cNvPr id="0" name=""/>
        <dsp:cNvSpPr/>
      </dsp:nvSpPr>
      <dsp:spPr>
        <a:xfrm>
          <a:off x="396282" y="1548450"/>
          <a:ext cx="2865035" cy="10322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Ordinando libri, il numero di articoli compare nel navbar su tutte le pagine</a:t>
          </a:r>
        </a:p>
      </dsp:txBody>
      <dsp:txXfrm>
        <a:off x="426517" y="1578685"/>
        <a:ext cx="2804565" cy="971829"/>
      </dsp:txXfrm>
    </dsp:sp>
    <dsp:sp modelId="{2DB5330D-6086-40D8-8A60-02E228FF8D64}">
      <dsp:nvSpPr>
        <dsp:cNvPr id="0" name=""/>
        <dsp:cNvSpPr/>
      </dsp:nvSpPr>
      <dsp:spPr>
        <a:xfrm rot="5400000">
          <a:off x="1635243" y="2606557"/>
          <a:ext cx="387112" cy="46453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 dirty="0"/>
        </a:p>
      </dsp:txBody>
      <dsp:txXfrm rot="-5400000">
        <a:off x="1689439" y="2645268"/>
        <a:ext cx="278720" cy="270978"/>
      </dsp:txXfrm>
    </dsp:sp>
    <dsp:sp modelId="{AEC0F0ED-3AA6-422D-91F3-4220717BD29B}">
      <dsp:nvSpPr>
        <dsp:cNvPr id="0" name=""/>
        <dsp:cNvSpPr/>
      </dsp:nvSpPr>
      <dsp:spPr>
        <a:xfrm>
          <a:off x="396282" y="3096899"/>
          <a:ext cx="2865035" cy="103229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50800" cap="flat" cmpd="sng" algn="in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L'utente può prenotare libri anche fuori dalla pagina del catalogo, grazie alla funzione localStorage di Javascript</a:t>
          </a:r>
        </a:p>
      </dsp:txBody>
      <dsp:txXfrm>
        <a:off x="426517" y="3127134"/>
        <a:ext cx="2804565" cy="971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FBDBC9-C473-4B4B-8DD4-AC3E5DF996D4}" type="datetimeFigureOut">
              <a:rPr lang="it-IT" smtClean="0"/>
              <a:t>09/12/2024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50E840-B95B-45EC-9B78-137E730FBF4C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199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E840-B95B-45EC-9B78-137E730FBF4C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0716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E840-B95B-45EC-9B78-137E730FBF4C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3744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50E840-B95B-45EC-9B78-137E730FBF4C}" type="slidenum">
              <a:rPr lang="it-IT" smtClean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93948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123412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539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71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53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09353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2935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15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13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19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76128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58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2319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  <p15:guide id="7" pos="9216" userDrawn="1">
          <p15:clr>
            <a:srgbClr val="F26B43"/>
          </p15:clr>
        </p15:guide>
        <p15:guide id="8" pos="1248" userDrawn="1">
          <p15:clr>
            <a:srgbClr val="F26B43"/>
          </p15:clr>
        </p15:guide>
        <p15:guide id="9" pos="1152" userDrawn="1">
          <p15:clr>
            <a:srgbClr val="F26B43"/>
          </p15:clr>
        </p15:guide>
        <p15:guide id="10" orient="horz" pos="1368" userDrawn="1">
          <p15:clr>
            <a:srgbClr val="F26B43"/>
          </p15:clr>
        </p15:guide>
        <p15:guide id="11" orient="horz" pos="1440" userDrawn="1">
          <p15:clr>
            <a:srgbClr val="F26B43"/>
          </p15:clr>
        </p15:guide>
        <p15:guide id="12" orient="horz" pos="3696" userDrawn="1">
          <p15:clr>
            <a:srgbClr val="F26B43"/>
          </p15:clr>
        </p15:guide>
        <p15:guide id="13" orient="horz" pos="432" userDrawn="1">
          <p15:clr>
            <a:srgbClr val="F26B43"/>
          </p15:clr>
        </p15:guide>
        <p15:guide id="14" orient="horz" pos="1512" userDrawn="1">
          <p15:clr>
            <a:srgbClr val="F26B43"/>
          </p15:clr>
        </p15:guide>
        <p15:guide id="15" pos="6912" userDrawn="1">
          <p15:clr>
            <a:srgbClr val="F26B43"/>
          </p15:clr>
        </p15:guide>
        <p15:guide id="16" pos="936" userDrawn="1">
          <p15:clr>
            <a:srgbClr val="F26B43"/>
          </p15:clr>
        </p15:guide>
        <p15:guide id="17" pos="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8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ctofacile.com/it/app" TargetMode="External"/><Relationship Id="rId7" Type="http://schemas.openxmlformats.org/officeDocument/2006/relationships/hyperlink" Target="ttsfree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1A512F1-BB86-4586-A2D5-C2522181A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39060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7AA611D8-1751-4DD2-A7C6-B9EC6725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1F7D732-2320-527C-D469-4C7A4C15F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74" t="3810" r="1270" b="4203"/>
          <a:stretch/>
        </p:blipFill>
        <p:spPr>
          <a:xfrm>
            <a:off x="613815" y="2921836"/>
            <a:ext cx="3995589" cy="101824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24BCAC6-658F-01E7-C9A0-2D05312A57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3789" y="2952314"/>
            <a:ext cx="5875692" cy="95337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Font typeface="Arial" panose="020B0604020202020204" pitchFamily="34" charset="0"/>
            </a:pPr>
            <a:r>
              <a:rPr lang="it-IT" sz="3200" b="1" cap="none" spc="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Realizzazione del sito di una biblioteca con supporto CAA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3086DC0-091B-0DDC-BAF2-2A24F2B92281}"/>
              </a:ext>
            </a:extLst>
          </p:cNvPr>
          <p:cNvSpPr txBox="1">
            <a:spLocks/>
          </p:cNvSpPr>
          <p:nvPr/>
        </p:nvSpPr>
        <p:spPr>
          <a:xfrm>
            <a:off x="7981692" y="4240801"/>
            <a:ext cx="1939887" cy="744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defRPr sz="2800"/>
            </a:pPr>
            <a:r>
              <a:rPr lang="it-IT" sz="1700" cap="none" spc="0" dirty="0">
                <a:solidFill>
                  <a:schemeClr val="bg1"/>
                </a:solidFill>
              </a:rPr>
              <a:t>Studente: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2800"/>
            </a:pPr>
            <a:r>
              <a:rPr lang="it-IT" sz="1700" cap="none" spc="0" dirty="0">
                <a:solidFill>
                  <a:schemeClr val="bg1"/>
                </a:solidFill>
              </a:rPr>
              <a:t>Marco Petrucci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F20B0E-F9B2-9900-376C-8C23CCE5FE00}"/>
              </a:ext>
            </a:extLst>
          </p:cNvPr>
          <p:cNvSpPr txBox="1">
            <a:spLocks/>
          </p:cNvSpPr>
          <p:nvPr/>
        </p:nvSpPr>
        <p:spPr>
          <a:xfrm>
            <a:off x="6958583" y="6387100"/>
            <a:ext cx="3986104" cy="283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defRPr sz="2800"/>
            </a:pPr>
            <a:r>
              <a:rPr lang="it-IT" sz="1300" b="0" i="1" cap="none" spc="0" dirty="0">
                <a:solidFill>
                  <a:schemeClr val="bg1"/>
                </a:solidFill>
              </a:rPr>
              <a:t>Informatica Umanistica magistrale - A.A. 2024/2025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29ACC1-EB4C-D91B-DCB6-538F3F375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Sezione info</a:t>
            </a:r>
          </a:p>
        </p:txBody>
      </p:sp>
      <p:pic>
        <p:nvPicPr>
          <p:cNvPr id="5" name="Immagine 4" descr="Uno screen della pagina &quot;info&quot;.&#10;Vi sono le FAQ, i contatti della biblioteca, e una mappa per aiutare le persone a trovare i libri dentro la biblioteca">
            <a:extLst>
              <a:ext uri="{FF2B5EF4-FFF2-40B4-BE49-F238E27FC236}">
                <a16:creationId xmlns:a16="http://schemas.microsoft.com/office/drawing/2014/main" id="{1F491978-A099-E043-69C6-E588588EB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91" y="1354172"/>
            <a:ext cx="6172018" cy="5320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1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ABCE2A-E952-DAFD-1953-5C7ED3DD40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A0BCE3-5897-45E4-A5B5-42F88EF0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850910D7-C866-49DA-A742-C0685FE3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CFB15B-789C-1A40-AF93-F8FFE18A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92" y="2767506"/>
            <a:ext cx="3629860" cy="1322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cap="none" spc="0" dirty="0">
                <a:solidFill>
                  <a:schemeClr val="bg1"/>
                </a:solidFill>
              </a:rPr>
              <a:t>Zoom </a:t>
            </a:r>
            <a:r>
              <a:rPr lang="it-IT" sz="4400" cap="none" spc="0" dirty="0">
                <a:solidFill>
                  <a:schemeClr val="bg1"/>
                </a:solidFill>
              </a:rPr>
              <a:t>sulle</a:t>
            </a:r>
            <a:r>
              <a:rPr lang="en-US" sz="4400" cap="none" spc="0" dirty="0">
                <a:solidFill>
                  <a:schemeClr val="bg1"/>
                </a:solidFill>
              </a:rPr>
              <a:t> FAQ</a:t>
            </a:r>
          </a:p>
        </p:txBody>
      </p:sp>
      <p:pic>
        <p:nvPicPr>
          <p:cNvPr id="4" name="Immagine 3" descr="Uno screen delle FAQ, qui ci sono tutte le domande frequenti con le risposte">
            <a:extLst>
              <a:ext uri="{FF2B5EF4-FFF2-40B4-BE49-F238E27FC236}">
                <a16:creationId xmlns:a16="http://schemas.microsoft.com/office/drawing/2014/main" id="{3946A912-A300-C697-99C7-8C6D9C17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872847"/>
            <a:ext cx="6220332" cy="511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014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019781-48A5-6CE9-FB10-C34B9CFE1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63B19B73-DC2E-99D7-699A-7C289086F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4AB97-5300-7C20-C00B-5B6564B71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02A2BF3-E284-F96E-4BD8-48CF946A90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22">
            <a:extLst>
              <a:ext uri="{FF2B5EF4-FFF2-40B4-BE49-F238E27FC236}">
                <a16:creationId xmlns:a16="http://schemas.microsoft.com/office/drawing/2014/main" id="{64EC27C0-4AA2-91FF-55F7-69C837EFD6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3B794AA-92FE-681B-A702-9B3AA0A22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92" y="2767506"/>
            <a:ext cx="3629860" cy="1322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4400" cap="none" spc="0" dirty="0">
                <a:solidFill>
                  <a:schemeClr val="bg1"/>
                </a:solidFill>
              </a:rPr>
              <a:t>Zoom sulla mappa</a:t>
            </a:r>
          </a:p>
        </p:txBody>
      </p:sp>
      <p:pic>
        <p:nvPicPr>
          <p:cNvPr id="8" name="Immagine 7" descr="Uno screen della mappa della biblioteca, divise per stanze e categorie, con i vari libri">
            <a:extLst>
              <a:ext uri="{FF2B5EF4-FFF2-40B4-BE49-F238E27FC236}">
                <a16:creationId xmlns:a16="http://schemas.microsoft.com/office/drawing/2014/main" id="{6AC5B674-1EBE-20B2-C423-F3302EA8F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073" y="1120775"/>
            <a:ext cx="6005297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7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2FFCF-6EAA-1F40-FD22-2003E0346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214DDB-AB2A-CF02-2E9E-FDB080B27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Il catalogo</a:t>
            </a:r>
          </a:p>
        </p:txBody>
      </p:sp>
      <p:pic>
        <p:nvPicPr>
          <p:cNvPr id="5" name="Immagine 4" descr="Uno screen della pagina del catalogo: al suo interno ci sono tutti i libri">
            <a:extLst>
              <a:ext uri="{FF2B5EF4-FFF2-40B4-BE49-F238E27FC236}">
                <a16:creationId xmlns:a16="http://schemas.microsoft.com/office/drawing/2014/main" id="{EEFD4535-7B27-441D-B421-FE60CA7E1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600" y="1228783"/>
            <a:ext cx="6236800" cy="53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799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0DE8B-155C-3E80-237C-7F85F7ECC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34" name="Rectangle 36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5A0BCE3-5897-45E4-A5B5-42F88EF0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Freeform 22">
            <a:extLst>
              <a:ext uri="{FF2B5EF4-FFF2-40B4-BE49-F238E27FC236}">
                <a16:creationId xmlns:a16="http://schemas.microsoft.com/office/drawing/2014/main" id="{850910D7-C866-49DA-A742-C0685FE3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47" name="Titolo 46">
            <a:extLst>
              <a:ext uri="{FF2B5EF4-FFF2-40B4-BE49-F238E27FC236}">
                <a16:creationId xmlns:a16="http://schemas.microsoft.com/office/drawing/2014/main" id="{194E668B-78C8-44F0-D71E-6552A1B6E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29" y="966486"/>
            <a:ext cx="3882290" cy="61937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it-IT" sz="4400" cap="none" spc="0" dirty="0">
                <a:solidFill>
                  <a:schemeClr val="bg1"/>
                </a:solidFill>
              </a:rPr>
              <a:t>Zoom sul carrello</a:t>
            </a:r>
          </a:p>
        </p:txBody>
      </p:sp>
      <p:graphicFrame>
        <p:nvGraphicFramePr>
          <p:cNvPr id="44" name="Diagramma 43" descr="Il carrello, se vuoto, è visibile solo nella pagina del catalogo.&#10;Ordinando libri, il numero di articoli compare nel navbar su tutte le pagine.&#10;L'utente può prenotare libri anche fuori dalla pagina del catalogo, grazie alla funzione localStorage di Javascript.">
            <a:extLst>
              <a:ext uri="{FF2B5EF4-FFF2-40B4-BE49-F238E27FC236}">
                <a16:creationId xmlns:a16="http://schemas.microsoft.com/office/drawing/2014/main" id="{467459AC-990C-95D5-6F12-329C631F11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812574"/>
              </p:ext>
            </p:extLst>
          </p:nvPr>
        </p:nvGraphicFramePr>
        <p:xfrm>
          <a:off x="416874" y="2236876"/>
          <a:ext cx="3657600" cy="41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3" name="Immagine 22" descr="Uno screen che mostra il carrello vuoto">
            <a:extLst>
              <a:ext uri="{FF2B5EF4-FFF2-40B4-BE49-F238E27FC236}">
                <a16:creationId xmlns:a16="http://schemas.microsoft.com/office/drawing/2014/main" id="{149B163A-AD97-A4ED-312A-07DBEE1C21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/>
        </p:blipFill>
        <p:spPr>
          <a:xfrm>
            <a:off x="5340297" y="1160538"/>
            <a:ext cx="6220332" cy="45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9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480BF-5712-417A-B195-5627130FF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A44D9C-2C87-F585-7D6D-713A297CE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836850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Il modal per visualizzare la trama</a:t>
            </a:r>
          </a:p>
        </p:txBody>
      </p:sp>
      <p:pic>
        <p:nvPicPr>
          <p:cNvPr id="9" name="Immagine 8" descr="Uno screen che mostra tutte le informazioni del libro in questione">
            <a:extLst>
              <a:ext uri="{FF2B5EF4-FFF2-40B4-BE49-F238E27FC236}">
                <a16:creationId xmlns:a16="http://schemas.microsoft.com/office/drawing/2014/main" id="{73732883-7205-25A7-B5C1-2C89FDDCA0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2381"/>
          <a:stretch/>
        </p:blipFill>
        <p:spPr>
          <a:xfrm>
            <a:off x="1840861" y="1675015"/>
            <a:ext cx="8836850" cy="4637314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DB6CA29-BF79-4C2B-E35F-7B13392E9A79}"/>
              </a:ext>
            </a:extLst>
          </p:cNvPr>
          <p:cNvSpPr txBox="1"/>
          <p:nvPr/>
        </p:nvSpPr>
        <p:spPr>
          <a:xfrm>
            <a:off x="7474319" y="1607876"/>
            <a:ext cx="85324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Titolo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679A0A0-6554-D56F-E482-24DFC3D22385}"/>
              </a:ext>
            </a:extLst>
          </p:cNvPr>
          <p:cNvSpPr txBox="1"/>
          <p:nvPr/>
        </p:nvSpPr>
        <p:spPr>
          <a:xfrm>
            <a:off x="1514289" y="2129182"/>
            <a:ext cx="1179818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Etichetta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0C0B403-2C65-3E31-5201-AFA36269F9EB}"/>
              </a:ext>
            </a:extLst>
          </p:cNvPr>
          <p:cNvSpPr txBox="1"/>
          <p:nvPr/>
        </p:nvSpPr>
        <p:spPr>
          <a:xfrm>
            <a:off x="9652164" y="2318248"/>
            <a:ext cx="85324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Trama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6CCDC3A-F058-33C1-BEC2-D85F52E6C5B6}"/>
              </a:ext>
            </a:extLst>
          </p:cNvPr>
          <p:cNvSpPr txBox="1"/>
          <p:nvPr/>
        </p:nvSpPr>
        <p:spPr>
          <a:xfrm>
            <a:off x="9683039" y="4141481"/>
            <a:ext cx="164474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Trama in CAA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5A5C8FD-88C4-68A3-DD95-DDF177B4AA6A}"/>
              </a:ext>
            </a:extLst>
          </p:cNvPr>
          <p:cNvSpPr txBox="1"/>
          <p:nvPr/>
        </p:nvSpPr>
        <p:spPr>
          <a:xfrm>
            <a:off x="1018491" y="4861583"/>
            <a:ext cx="26476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Trascrizione della storia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F7908C02-9CD1-3921-3458-38FAA35D62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32490" y="2502914"/>
            <a:ext cx="419674" cy="9280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D0F83C7F-E878-CA86-14E1-9079B19C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3666122" y="4953916"/>
            <a:ext cx="591246" cy="9233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7319F3D0-AC18-FF7D-639F-1C28EF71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0" idx="1"/>
          </p:cNvCxnSpPr>
          <p:nvPr/>
        </p:nvCxnSpPr>
        <p:spPr>
          <a:xfrm flipH="1" flipV="1">
            <a:off x="9258090" y="4141481"/>
            <a:ext cx="424949" cy="18466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CB9BD28-C007-3D61-1AE9-DD76D585AD07}"/>
              </a:ext>
            </a:extLst>
          </p:cNvPr>
          <p:cNvSpPr txBox="1"/>
          <p:nvPr/>
        </p:nvSpPr>
        <p:spPr>
          <a:xfrm>
            <a:off x="2780368" y="6127663"/>
            <a:ext cx="331563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Pulsante per chiudere il modal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C5F336E-ACF2-B0FD-773F-9C7216AFE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4438184" y="5437239"/>
            <a:ext cx="1058048" cy="690424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45442476-1E13-484E-EA4A-812E0C5693E8}"/>
              </a:ext>
            </a:extLst>
          </p:cNvPr>
          <p:cNvSpPr txBox="1"/>
          <p:nvPr/>
        </p:nvSpPr>
        <p:spPr>
          <a:xfrm>
            <a:off x="6972152" y="5988929"/>
            <a:ext cx="318457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Pulsante per prenotare il libro</a:t>
            </a: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293F2BEC-EDEC-A916-2066-CCF5A7C98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6972152" y="5437239"/>
            <a:ext cx="1592286" cy="55169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1F091AA8-71C2-C1F6-79DB-D9303F4E5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016882" y="1792542"/>
            <a:ext cx="457437" cy="15477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A6FDEA65-C857-2D7A-FACA-42AECBEC9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2694107" y="2313848"/>
            <a:ext cx="521041" cy="303706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302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87B4B-423D-846E-1382-51171ECA5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7" name="Freeform 6">
            <a:extLst>
              <a:ext uri="{FF2B5EF4-FFF2-40B4-BE49-F238E27FC236}">
                <a16:creationId xmlns:a16="http://schemas.microsoft.com/office/drawing/2014/main" id="{928951D0-5BC3-4EC5-A012-BAC7740DC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6ACDAF9A-2FF0-43AE-B2BF-D9A1A2D12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5EB5C8F0-2881-4184-92C6-0E251C42A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1999" cy="4292600"/>
          </a:xfrm>
          <a:prstGeom prst="rect">
            <a:avLst/>
          </a:pr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3" name="Freeform: Shape 4112">
            <a:extLst>
              <a:ext uri="{FF2B5EF4-FFF2-40B4-BE49-F238E27FC236}">
                <a16:creationId xmlns:a16="http://schemas.microsoft.com/office/drawing/2014/main" id="{C2BCC826-0F95-4DB1-9DBA-C1F7BD609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55946"/>
            <a:ext cx="12192000" cy="3102054"/>
          </a:xfrm>
          <a:custGeom>
            <a:avLst/>
            <a:gdLst>
              <a:gd name="connsiteX0" fmla="*/ 685801 w 12192000"/>
              <a:gd name="connsiteY0" fmla="*/ 0 h 3102054"/>
              <a:gd name="connsiteX1" fmla="*/ 754064 w 12192000"/>
              <a:gd name="connsiteY1" fmla="*/ 3175 h 3102054"/>
              <a:gd name="connsiteX2" fmla="*/ 814389 w 12192000"/>
              <a:gd name="connsiteY2" fmla="*/ 9525 h 3102054"/>
              <a:gd name="connsiteX3" fmla="*/ 866776 w 12192000"/>
              <a:gd name="connsiteY3" fmla="*/ 20637 h 3102054"/>
              <a:gd name="connsiteX4" fmla="*/ 912814 w 12192000"/>
              <a:gd name="connsiteY4" fmla="*/ 36512 h 3102054"/>
              <a:gd name="connsiteX5" fmla="*/ 954089 w 12192000"/>
              <a:gd name="connsiteY5" fmla="*/ 52387 h 3102054"/>
              <a:gd name="connsiteX6" fmla="*/ 990601 w 12192000"/>
              <a:gd name="connsiteY6" fmla="*/ 68262 h 3102054"/>
              <a:gd name="connsiteX7" fmla="*/ 1028701 w 12192000"/>
              <a:gd name="connsiteY7" fmla="*/ 87312 h 3102054"/>
              <a:gd name="connsiteX8" fmla="*/ 1066801 w 12192000"/>
              <a:gd name="connsiteY8" fmla="*/ 106362 h 3102054"/>
              <a:gd name="connsiteX9" fmla="*/ 1103314 w 12192000"/>
              <a:gd name="connsiteY9" fmla="*/ 125412 h 3102054"/>
              <a:gd name="connsiteX10" fmla="*/ 1144589 w 12192000"/>
              <a:gd name="connsiteY10" fmla="*/ 141287 h 3102054"/>
              <a:gd name="connsiteX11" fmla="*/ 1190626 w 12192000"/>
              <a:gd name="connsiteY11" fmla="*/ 155575 h 3102054"/>
              <a:gd name="connsiteX12" fmla="*/ 1243014 w 12192000"/>
              <a:gd name="connsiteY12" fmla="*/ 166687 h 3102054"/>
              <a:gd name="connsiteX13" fmla="*/ 1303339 w 12192000"/>
              <a:gd name="connsiteY13" fmla="*/ 174625 h 3102054"/>
              <a:gd name="connsiteX14" fmla="*/ 1371601 w 12192000"/>
              <a:gd name="connsiteY14" fmla="*/ 176212 h 3102054"/>
              <a:gd name="connsiteX15" fmla="*/ 1439864 w 12192000"/>
              <a:gd name="connsiteY15" fmla="*/ 174625 h 3102054"/>
              <a:gd name="connsiteX16" fmla="*/ 1500189 w 12192000"/>
              <a:gd name="connsiteY16" fmla="*/ 166687 h 3102054"/>
              <a:gd name="connsiteX17" fmla="*/ 1552576 w 12192000"/>
              <a:gd name="connsiteY17" fmla="*/ 155575 h 3102054"/>
              <a:gd name="connsiteX18" fmla="*/ 1598614 w 12192000"/>
              <a:gd name="connsiteY18" fmla="*/ 141287 h 3102054"/>
              <a:gd name="connsiteX19" fmla="*/ 1639889 w 12192000"/>
              <a:gd name="connsiteY19" fmla="*/ 125412 h 3102054"/>
              <a:gd name="connsiteX20" fmla="*/ 1676401 w 12192000"/>
              <a:gd name="connsiteY20" fmla="*/ 106362 h 3102054"/>
              <a:gd name="connsiteX21" fmla="*/ 1714501 w 12192000"/>
              <a:gd name="connsiteY21" fmla="*/ 87312 h 3102054"/>
              <a:gd name="connsiteX22" fmla="*/ 1752601 w 12192000"/>
              <a:gd name="connsiteY22" fmla="*/ 68262 h 3102054"/>
              <a:gd name="connsiteX23" fmla="*/ 1789114 w 12192000"/>
              <a:gd name="connsiteY23" fmla="*/ 52387 h 3102054"/>
              <a:gd name="connsiteX24" fmla="*/ 1830389 w 12192000"/>
              <a:gd name="connsiteY24" fmla="*/ 36512 h 3102054"/>
              <a:gd name="connsiteX25" fmla="*/ 1876426 w 12192000"/>
              <a:gd name="connsiteY25" fmla="*/ 20637 h 3102054"/>
              <a:gd name="connsiteX26" fmla="*/ 1928814 w 12192000"/>
              <a:gd name="connsiteY26" fmla="*/ 9525 h 3102054"/>
              <a:gd name="connsiteX27" fmla="*/ 1989139 w 12192000"/>
              <a:gd name="connsiteY27" fmla="*/ 3175 h 3102054"/>
              <a:gd name="connsiteX28" fmla="*/ 2057401 w 12192000"/>
              <a:gd name="connsiteY28" fmla="*/ 0 h 3102054"/>
              <a:gd name="connsiteX29" fmla="*/ 2125664 w 12192000"/>
              <a:gd name="connsiteY29" fmla="*/ 3175 h 3102054"/>
              <a:gd name="connsiteX30" fmla="*/ 2185989 w 12192000"/>
              <a:gd name="connsiteY30" fmla="*/ 9525 h 3102054"/>
              <a:gd name="connsiteX31" fmla="*/ 2238376 w 12192000"/>
              <a:gd name="connsiteY31" fmla="*/ 20637 h 3102054"/>
              <a:gd name="connsiteX32" fmla="*/ 2284414 w 12192000"/>
              <a:gd name="connsiteY32" fmla="*/ 36512 h 3102054"/>
              <a:gd name="connsiteX33" fmla="*/ 2325688 w 12192000"/>
              <a:gd name="connsiteY33" fmla="*/ 52387 h 3102054"/>
              <a:gd name="connsiteX34" fmla="*/ 2362201 w 12192000"/>
              <a:gd name="connsiteY34" fmla="*/ 68262 h 3102054"/>
              <a:gd name="connsiteX35" fmla="*/ 2400301 w 12192000"/>
              <a:gd name="connsiteY35" fmla="*/ 87312 h 3102054"/>
              <a:gd name="connsiteX36" fmla="*/ 2438401 w 12192000"/>
              <a:gd name="connsiteY36" fmla="*/ 106362 h 3102054"/>
              <a:gd name="connsiteX37" fmla="*/ 2474913 w 12192000"/>
              <a:gd name="connsiteY37" fmla="*/ 125412 h 3102054"/>
              <a:gd name="connsiteX38" fmla="*/ 2516188 w 12192000"/>
              <a:gd name="connsiteY38" fmla="*/ 141287 h 3102054"/>
              <a:gd name="connsiteX39" fmla="*/ 2562226 w 12192000"/>
              <a:gd name="connsiteY39" fmla="*/ 155575 h 3102054"/>
              <a:gd name="connsiteX40" fmla="*/ 2614614 w 12192000"/>
              <a:gd name="connsiteY40" fmla="*/ 166687 h 3102054"/>
              <a:gd name="connsiteX41" fmla="*/ 2674938 w 12192000"/>
              <a:gd name="connsiteY41" fmla="*/ 174625 h 3102054"/>
              <a:gd name="connsiteX42" fmla="*/ 2743201 w 12192000"/>
              <a:gd name="connsiteY42" fmla="*/ 176212 h 3102054"/>
              <a:gd name="connsiteX43" fmla="*/ 2811464 w 12192000"/>
              <a:gd name="connsiteY43" fmla="*/ 174625 h 3102054"/>
              <a:gd name="connsiteX44" fmla="*/ 2871789 w 12192000"/>
              <a:gd name="connsiteY44" fmla="*/ 166687 h 3102054"/>
              <a:gd name="connsiteX45" fmla="*/ 2924176 w 12192000"/>
              <a:gd name="connsiteY45" fmla="*/ 155575 h 3102054"/>
              <a:gd name="connsiteX46" fmla="*/ 2970214 w 12192000"/>
              <a:gd name="connsiteY46" fmla="*/ 141287 h 3102054"/>
              <a:gd name="connsiteX47" fmla="*/ 3011489 w 12192000"/>
              <a:gd name="connsiteY47" fmla="*/ 125412 h 3102054"/>
              <a:gd name="connsiteX48" fmla="*/ 3048001 w 12192000"/>
              <a:gd name="connsiteY48" fmla="*/ 106362 h 3102054"/>
              <a:gd name="connsiteX49" fmla="*/ 3086101 w 12192000"/>
              <a:gd name="connsiteY49" fmla="*/ 87312 h 3102054"/>
              <a:gd name="connsiteX50" fmla="*/ 3124201 w 12192000"/>
              <a:gd name="connsiteY50" fmla="*/ 68262 h 3102054"/>
              <a:gd name="connsiteX51" fmla="*/ 3160714 w 12192000"/>
              <a:gd name="connsiteY51" fmla="*/ 52387 h 3102054"/>
              <a:gd name="connsiteX52" fmla="*/ 3201989 w 12192000"/>
              <a:gd name="connsiteY52" fmla="*/ 36512 h 3102054"/>
              <a:gd name="connsiteX53" fmla="*/ 3248026 w 12192000"/>
              <a:gd name="connsiteY53" fmla="*/ 20637 h 3102054"/>
              <a:gd name="connsiteX54" fmla="*/ 3300414 w 12192000"/>
              <a:gd name="connsiteY54" fmla="*/ 9525 h 3102054"/>
              <a:gd name="connsiteX55" fmla="*/ 3360739 w 12192000"/>
              <a:gd name="connsiteY55" fmla="*/ 3175 h 3102054"/>
              <a:gd name="connsiteX56" fmla="*/ 3427414 w 12192000"/>
              <a:gd name="connsiteY56" fmla="*/ 0 h 3102054"/>
              <a:gd name="connsiteX57" fmla="*/ 3497264 w 12192000"/>
              <a:gd name="connsiteY57" fmla="*/ 3175 h 3102054"/>
              <a:gd name="connsiteX58" fmla="*/ 3557589 w 12192000"/>
              <a:gd name="connsiteY58" fmla="*/ 9525 h 3102054"/>
              <a:gd name="connsiteX59" fmla="*/ 3609976 w 12192000"/>
              <a:gd name="connsiteY59" fmla="*/ 20637 h 3102054"/>
              <a:gd name="connsiteX60" fmla="*/ 3656014 w 12192000"/>
              <a:gd name="connsiteY60" fmla="*/ 36512 h 3102054"/>
              <a:gd name="connsiteX61" fmla="*/ 3697288 w 12192000"/>
              <a:gd name="connsiteY61" fmla="*/ 52387 h 3102054"/>
              <a:gd name="connsiteX62" fmla="*/ 3733801 w 12192000"/>
              <a:gd name="connsiteY62" fmla="*/ 68262 h 3102054"/>
              <a:gd name="connsiteX63" fmla="*/ 3771901 w 12192000"/>
              <a:gd name="connsiteY63" fmla="*/ 87312 h 3102054"/>
              <a:gd name="connsiteX64" fmla="*/ 3810001 w 12192000"/>
              <a:gd name="connsiteY64" fmla="*/ 106362 h 3102054"/>
              <a:gd name="connsiteX65" fmla="*/ 3846514 w 12192000"/>
              <a:gd name="connsiteY65" fmla="*/ 125412 h 3102054"/>
              <a:gd name="connsiteX66" fmla="*/ 3887789 w 12192000"/>
              <a:gd name="connsiteY66" fmla="*/ 141287 h 3102054"/>
              <a:gd name="connsiteX67" fmla="*/ 3933826 w 12192000"/>
              <a:gd name="connsiteY67" fmla="*/ 155575 h 3102054"/>
              <a:gd name="connsiteX68" fmla="*/ 3986214 w 12192000"/>
              <a:gd name="connsiteY68" fmla="*/ 166687 h 3102054"/>
              <a:gd name="connsiteX69" fmla="*/ 4046539 w 12192000"/>
              <a:gd name="connsiteY69" fmla="*/ 174625 h 3102054"/>
              <a:gd name="connsiteX70" fmla="*/ 4114801 w 12192000"/>
              <a:gd name="connsiteY70" fmla="*/ 176212 h 3102054"/>
              <a:gd name="connsiteX71" fmla="*/ 4183064 w 12192000"/>
              <a:gd name="connsiteY71" fmla="*/ 174625 h 3102054"/>
              <a:gd name="connsiteX72" fmla="*/ 4243388 w 12192000"/>
              <a:gd name="connsiteY72" fmla="*/ 166687 h 3102054"/>
              <a:gd name="connsiteX73" fmla="*/ 4295776 w 12192000"/>
              <a:gd name="connsiteY73" fmla="*/ 155575 h 3102054"/>
              <a:gd name="connsiteX74" fmla="*/ 4341813 w 12192000"/>
              <a:gd name="connsiteY74" fmla="*/ 141287 h 3102054"/>
              <a:gd name="connsiteX75" fmla="*/ 4383088 w 12192000"/>
              <a:gd name="connsiteY75" fmla="*/ 125412 h 3102054"/>
              <a:gd name="connsiteX76" fmla="*/ 4419601 w 12192000"/>
              <a:gd name="connsiteY76" fmla="*/ 106362 h 3102054"/>
              <a:gd name="connsiteX77" fmla="*/ 4495801 w 12192000"/>
              <a:gd name="connsiteY77" fmla="*/ 68262 h 3102054"/>
              <a:gd name="connsiteX78" fmla="*/ 4532314 w 12192000"/>
              <a:gd name="connsiteY78" fmla="*/ 52387 h 3102054"/>
              <a:gd name="connsiteX79" fmla="*/ 4573588 w 12192000"/>
              <a:gd name="connsiteY79" fmla="*/ 36512 h 3102054"/>
              <a:gd name="connsiteX80" fmla="*/ 4619626 w 12192000"/>
              <a:gd name="connsiteY80" fmla="*/ 20637 h 3102054"/>
              <a:gd name="connsiteX81" fmla="*/ 4672013 w 12192000"/>
              <a:gd name="connsiteY81" fmla="*/ 9525 h 3102054"/>
              <a:gd name="connsiteX82" fmla="*/ 4732338 w 12192000"/>
              <a:gd name="connsiteY82" fmla="*/ 3175 h 3102054"/>
              <a:gd name="connsiteX83" fmla="*/ 4800601 w 12192000"/>
              <a:gd name="connsiteY83" fmla="*/ 0 h 3102054"/>
              <a:gd name="connsiteX84" fmla="*/ 4868864 w 12192000"/>
              <a:gd name="connsiteY84" fmla="*/ 3175 h 3102054"/>
              <a:gd name="connsiteX85" fmla="*/ 4929188 w 12192000"/>
              <a:gd name="connsiteY85" fmla="*/ 9525 h 3102054"/>
              <a:gd name="connsiteX86" fmla="*/ 4981576 w 12192000"/>
              <a:gd name="connsiteY86" fmla="*/ 20637 h 3102054"/>
              <a:gd name="connsiteX87" fmla="*/ 5027614 w 12192000"/>
              <a:gd name="connsiteY87" fmla="*/ 36512 h 3102054"/>
              <a:gd name="connsiteX88" fmla="*/ 5068889 w 12192000"/>
              <a:gd name="connsiteY88" fmla="*/ 52387 h 3102054"/>
              <a:gd name="connsiteX89" fmla="*/ 5105402 w 12192000"/>
              <a:gd name="connsiteY89" fmla="*/ 68262 h 3102054"/>
              <a:gd name="connsiteX90" fmla="*/ 5143502 w 12192000"/>
              <a:gd name="connsiteY90" fmla="*/ 87312 h 3102054"/>
              <a:gd name="connsiteX91" fmla="*/ 5181601 w 12192000"/>
              <a:gd name="connsiteY91" fmla="*/ 106362 h 3102054"/>
              <a:gd name="connsiteX92" fmla="*/ 5218115 w 12192000"/>
              <a:gd name="connsiteY92" fmla="*/ 125412 h 3102054"/>
              <a:gd name="connsiteX93" fmla="*/ 5259388 w 12192000"/>
              <a:gd name="connsiteY93" fmla="*/ 141287 h 3102054"/>
              <a:gd name="connsiteX94" fmla="*/ 5305426 w 12192000"/>
              <a:gd name="connsiteY94" fmla="*/ 155575 h 3102054"/>
              <a:gd name="connsiteX95" fmla="*/ 5357813 w 12192000"/>
              <a:gd name="connsiteY95" fmla="*/ 166687 h 3102054"/>
              <a:gd name="connsiteX96" fmla="*/ 5418139 w 12192000"/>
              <a:gd name="connsiteY96" fmla="*/ 174625 h 3102054"/>
              <a:gd name="connsiteX97" fmla="*/ 5486401 w 12192000"/>
              <a:gd name="connsiteY97" fmla="*/ 176212 h 3102054"/>
              <a:gd name="connsiteX98" fmla="*/ 5554663 w 12192000"/>
              <a:gd name="connsiteY98" fmla="*/ 174625 h 3102054"/>
              <a:gd name="connsiteX99" fmla="*/ 5614989 w 12192000"/>
              <a:gd name="connsiteY99" fmla="*/ 166687 h 3102054"/>
              <a:gd name="connsiteX100" fmla="*/ 5667376 w 12192000"/>
              <a:gd name="connsiteY100" fmla="*/ 155575 h 3102054"/>
              <a:gd name="connsiteX101" fmla="*/ 5713414 w 12192000"/>
              <a:gd name="connsiteY101" fmla="*/ 141287 h 3102054"/>
              <a:gd name="connsiteX102" fmla="*/ 5754689 w 12192000"/>
              <a:gd name="connsiteY102" fmla="*/ 125412 h 3102054"/>
              <a:gd name="connsiteX103" fmla="*/ 5791202 w 12192000"/>
              <a:gd name="connsiteY103" fmla="*/ 106362 h 3102054"/>
              <a:gd name="connsiteX104" fmla="*/ 5829302 w 12192000"/>
              <a:gd name="connsiteY104" fmla="*/ 87312 h 3102054"/>
              <a:gd name="connsiteX105" fmla="*/ 5867402 w 12192000"/>
              <a:gd name="connsiteY105" fmla="*/ 68262 h 3102054"/>
              <a:gd name="connsiteX106" fmla="*/ 5903915 w 12192000"/>
              <a:gd name="connsiteY106" fmla="*/ 52387 h 3102054"/>
              <a:gd name="connsiteX107" fmla="*/ 5945189 w 12192000"/>
              <a:gd name="connsiteY107" fmla="*/ 36512 h 3102054"/>
              <a:gd name="connsiteX108" fmla="*/ 5991226 w 12192000"/>
              <a:gd name="connsiteY108" fmla="*/ 20637 h 3102054"/>
              <a:gd name="connsiteX109" fmla="*/ 6043614 w 12192000"/>
              <a:gd name="connsiteY109" fmla="*/ 9525 h 3102054"/>
              <a:gd name="connsiteX110" fmla="*/ 6103939 w 12192000"/>
              <a:gd name="connsiteY110" fmla="*/ 3175 h 3102054"/>
              <a:gd name="connsiteX111" fmla="*/ 6172201 w 12192000"/>
              <a:gd name="connsiteY111" fmla="*/ 0 h 3102054"/>
              <a:gd name="connsiteX112" fmla="*/ 6210301 w 12192000"/>
              <a:gd name="connsiteY112" fmla="*/ 1772 h 3102054"/>
              <a:gd name="connsiteX113" fmla="*/ 6248401 w 12192000"/>
              <a:gd name="connsiteY113" fmla="*/ 0 h 3102054"/>
              <a:gd name="connsiteX114" fmla="*/ 6316664 w 12192000"/>
              <a:gd name="connsiteY114" fmla="*/ 3175 h 3102054"/>
              <a:gd name="connsiteX115" fmla="*/ 6376989 w 12192000"/>
              <a:gd name="connsiteY115" fmla="*/ 9525 h 3102054"/>
              <a:gd name="connsiteX116" fmla="*/ 6429376 w 12192000"/>
              <a:gd name="connsiteY116" fmla="*/ 20637 h 3102054"/>
              <a:gd name="connsiteX117" fmla="*/ 6475414 w 12192000"/>
              <a:gd name="connsiteY117" fmla="*/ 36512 h 3102054"/>
              <a:gd name="connsiteX118" fmla="*/ 6516689 w 12192000"/>
              <a:gd name="connsiteY118" fmla="*/ 52387 h 3102054"/>
              <a:gd name="connsiteX119" fmla="*/ 6553202 w 12192000"/>
              <a:gd name="connsiteY119" fmla="*/ 68262 h 3102054"/>
              <a:gd name="connsiteX120" fmla="*/ 6591302 w 12192000"/>
              <a:gd name="connsiteY120" fmla="*/ 87312 h 3102054"/>
              <a:gd name="connsiteX121" fmla="*/ 6629401 w 12192000"/>
              <a:gd name="connsiteY121" fmla="*/ 106362 h 3102054"/>
              <a:gd name="connsiteX122" fmla="*/ 6665915 w 12192000"/>
              <a:gd name="connsiteY122" fmla="*/ 125412 h 3102054"/>
              <a:gd name="connsiteX123" fmla="*/ 6707189 w 12192000"/>
              <a:gd name="connsiteY123" fmla="*/ 141287 h 3102054"/>
              <a:gd name="connsiteX124" fmla="*/ 6753226 w 12192000"/>
              <a:gd name="connsiteY124" fmla="*/ 155575 h 3102054"/>
              <a:gd name="connsiteX125" fmla="*/ 6805614 w 12192000"/>
              <a:gd name="connsiteY125" fmla="*/ 166687 h 3102054"/>
              <a:gd name="connsiteX126" fmla="*/ 6865939 w 12192000"/>
              <a:gd name="connsiteY126" fmla="*/ 174625 h 3102054"/>
              <a:gd name="connsiteX127" fmla="*/ 6934201 w 12192000"/>
              <a:gd name="connsiteY127" fmla="*/ 176212 h 3102054"/>
              <a:gd name="connsiteX128" fmla="*/ 7002464 w 12192000"/>
              <a:gd name="connsiteY128" fmla="*/ 174625 h 3102054"/>
              <a:gd name="connsiteX129" fmla="*/ 7062789 w 12192000"/>
              <a:gd name="connsiteY129" fmla="*/ 166687 h 3102054"/>
              <a:gd name="connsiteX130" fmla="*/ 7115176 w 12192000"/>
              <a:gd name="connsiteY130" fmla="*/ 155575 h 3102054"/>
              <a:gd name="connsiteX131" fmla="*/ 7161214 w 12192000"/>
              <a:gd name="connsiteY131" fmla="*/ 141287 h 3102054"/>
              <a:gd name="connsiteX132" fmla="*/ 7202489 w 12192000"/>
              <a:gd name="connsiteY132" fmla="*/ 125412 h 3102054"/>
              <a:gd name="connsiteX133" fmla="*/ 7239001 w 12192000"/>
              <a:gd name="connsiteY133" fmla="*/ 106362 h 3102054"/>
              <a:gd name="connsiteX134" fmla="*/ 7277101 w 12192000"/>
              <a:gd name="connsiteY134" fmla="*/ 87312 h 3102054"/>
              <a:gd name="connsiteX135" fmla="*/ 7315201 w 12192000"/>
              <a:gd name="connsiteY135" fmla="*/ 68262 h 3102054"/>
              <a:gd name="connsiteX136" fmla="*/ 7351714 w 12192000"/>
              <a:gd name="connsiteY136" fmla="*/ 52387 h 3102054"/>
              <a:gd name="connsiteX137" fmla="*/ 7392989 w 12192000"/>
              <a:gd name="connsiteY137" fmla="*/ 36512 h 3102054"/>
              <a:gd name="connsiteX138" fmla="*/ 7439026 w 12192000"/>
              <a:gd name="connsiteY138" fmla="*/ 20637 h 3102054"/>
              <a:gd name="connsiteX139" fmla="*/ 7491414 w 12192000"/>
              <a:gd name="connsiteY139" fmla="*/ 9525 h 3102054"/>
              <a:gd name="connsiteX140" fmla="*/ 7551739 w 12192000"/>
              <a:gd name="connsiteY140" fmla="*/ 3175 h 3102054"/>
              <a:gd name="connsiteX141" fmla="*/ 7620001 w 12192000"/>
              <a:gd name="connsiteY141" fmla="*/ 0 h 3102054"/>
              <a:gd name="connsiteX142" fmla="*/ 7688264 w 12192000"/>
              <a:gd name="connsiteY142" fmla="*/ 3175 h 3102054"/>
              <a:gd name="connsiteX143" fmla="*/ 7748589 w 12192000"/>
              <a:gd name="connsiteY143" fmla="*/ 9525 h 3102054"/>
              <a:gd name="connsiteX144" fmla="*/ 7800976 w 12192000"/>
              <a:gd name="connsiteY144" fmla="*/ 20637 h 3102054"/>
              <a:gd name="connsiteX145" fmla="*/ 7847014 w 12192000"/>
              <a:gd name="connsiteY145" fmla="*/ 36512 h 3102054"/>
              <a:gd name="connsiteX146" fmla="*/ 7888289 w 12192000"/>
              <a:gd name="connsiteY146" fmla="*/ 52387 h 3102054"/>
              <a:gd name="connsiteX147" fmla="*/ 7924801 w 12192000"/>
              <a:gd name="connsiteY147" fmla="*/ 68262 h 3102054"/>
              <a:gd name="connsiteX148" fmla="*/ 7962901 w 12192000"/>
              <a:gd name="connsiteY148" fmla="*/ 87312 h 3102054"/>
              <a:gd name="connsiteX149" fmla="*/ 8001001 w 12192000"/>
              <a:gd name="connsiteY149" fmla="*/ 106362 h 3102054"/>
              <a:gd name="connsiteX150" fmla="*/ 8037514 w 12192000"/>
              <a:gd name="connsiteY150" fmla="*/ 125412 h 3102054"/>
              <a:gd name="connsiteX151" fmla="*/ 8078789 w 12192000"/>
              <a:gd name="connsiteY151" fmla="*/ 141287 h 3102054"/>
              <a:gd name="connsiteX152" fmla="*/ 8124826 w 12192000"/>
              <a:gd name="connsiteY152" fmla="*/ 155575 h 3102054"/>
              <a:gd name="connsiteX153" fmla="*/ 8177214 w 12192000"/>
              <a:gd name="connsiteY153" fmla="*/ 166687 h 3102054"/>
              <a:gd name="connsiteX154" fmla="*/ 8237539 w 12192000"/>
              <a:gd name="connsiteY154" fmla="*/ 174625 h 3102054"/>
              <a:gd name="connsiteX155" fmla="*/ 8305801 w 12192000"/>
              <a:gd name="connsiteY155" fmla="*/ 176212 h 3102054"/>
              <a:gd name="connsiteX156" fmla="*/ 8374064 w 12192000"/>
              <a:gd name="connsiteY156" fmla="*/ 174625 h 3102054"/>
              <a:gd name="connsiteX157" fmla="*/ 8434388 w 12192000"/>
              <a:gd name="connsiteY157" fmla="*/ 166687 h 3102054"/>
              <a:gd name="connsiteX158" fmla="*/ 8486776 w 12192000"/>
              <a:gd name="connsiteY158" fmla="*/ 155575 h 3102054"/>
              <a:gd name="connsiteX159" fmla="*/ 8532814 w 12192000"/>
              <a:gd name="connsiteY159" fmla="*/ 141287 h 3102054"/>
              <a:gd name="connsiteX160" fmla="*/ 8574088 w 12192000"/>
              <a:gd name="connsiteY160" fmla="*/ 125412 h 3102054"/>
              <a:gd name="connsiteX161" fmla="*/ 8610600 w 12192000"/>
              <a:gd name="connsiteY161" fmla="*/ 106362 h 3102054"/>
              <a:gd name="connsiteX162" fmla="*/ 8648700 w 12192000"/>
              <a:gd name="connsiteY162" fmla="*/ 87312 h 3102054"/>
              <a:gd name="connsiteX163" fmla="*/ 8686800 w 12192000"/>
              <a:gd name="connsiteY163" fmla="*/ 68262 h 3102054"/>
              <a:gd name="connsiteX164" fmla="*/ 8723314 w 12192000"/>
              <a:gd name="connsiteY164" fmla="*/ 52387 h 3102054"/>
              <a:gd name="connsiteX165" fmla="*/ 8764588 w 12192000"/>
              <a:gd name="connsiteY165" fmla="*/ 36512 h 3102054"/>
              <a:gd name="connsiteX166" fmla="*/ 8810626 w 12192000"/>
              <a:gd name="connsiteY166" fmla="*/ 20637 h 3102054"/>
              <a:gd name="connsiteX167" fmla="*/ 8863014 w 12192000"/>
              <a:gd name="connsiteY167" fmla="*/ 9525 h 3102054"/>
              <a:gd name="connsiteX168" fmla="*/ 8923338 w 12192000"/>
              <a:gd name="connsiteY168" fmla="*/ 3175 h 3102054"/>
              <a:gd name="connsiteX169" fmla="*/ 8990014 w 12192000"/>
              <a:gd name="connsiteY169" fmla="*/ 0 h 3102054"/>
              <a:gd name="connsiteX170" fmla="*/ 9059864 w 12192000"/>
              <a:gd name="connsiteY170" fmla="*/ 3175 h 3102054"/>
              <a:gd name="connsiteX171" fmla="*/ 9120188 w 12192000"/>
              <a:gd name="connsiteY171" fmla="*/ 9525 h 3102054"/>
              <a:gd name="connsiteX172" fmla="*/ 9172576 w 12192000"/>
              <a:gd name="connsiteY172" fmla="*/ 20637 h 3102054"/>
              <a:gd name="connsiteX173" fmla="*/ 9218614 w 12192000"/>
              <a:gd name="connsiteY173" fmla="*/ 36512 h 3102054"/>
              <a:gd name="connsiteX174" fmla="*/ 9259888 w 12192000"/>
              <a:gd name="connsiteY174" fmla="*/ 52387 h 3102054"/>
              <a:gd name="connsiteX175" fmla="*/ 9296400 w 12192000"/>
              <a:gd name="connsiteY175" fmla="*/ 68262 h 3102054"/>
              <a:gd name="connsiteX176" fmla="*/ 9334500 w 12192000"/>
              <a:gd name="connsiteY176" fmla="*/ 87312 h 3102054"/>
              <a:gd name="connsiteX177" fmla="*/ 9372600 w 12192000"/>
              <a:gd name="connsiteY177" fmla="*/ 106362 h 3102054"/>
              <a:gd name="connsiteX178" fmla="*/ 9409114 w 12192000"/>
              <a:gd name="connsiteY178" fmla="*/ 125412 h 3102054"/>
              <a:gd name="connsiteX179" fmla="*/ 9450388 w 12192000"/>
              <a:gd name="connsiteY179" fmla="*/ 141287 h 3102054"/>
              <a:gd name="connsiteX180" fmla="*/ 9496426 w 12192000"/>
              <a:gd name="connsiteY180" fmla="*/ 155575 h 3102054"/>
              <a:gd name="connsiteX181" fmla="*/ 9548814 w 12192000"/>
              <a:gd name="connsiteY181" fmla="*/ 166687 h 3102054"/>
              <a:gd name="connsiteX182" fmla="*/ 9609138 w 12192000"/>
              <a:gd name="connsiteY182" fmla="*/ 174625 h 3102054"/>
              <a:gd name="connsiteX183" fmla="*/ 9677400 w 12192000"/>
              <a:gd name="connsiteY183" fmla="*/ 176212 h 3102054"/>
              <a:gd name="connsiteX184" fmla="*/ 9745664 w 12192000"/>
              <a:gd name="connsiteY184" fmla="*/ 174625 h 3102054"/>
              <a:gd name="connsiteX185" fmla="*/ 9805988 w 12192000"/>
              <a:gd name="connsiteY185" fmla="*/ 166687 h 3102054"/>
              <a:gd name="connsiteX186" fmla="*/ 9858376 w 12192000"/>
              <a:gd name="connsiteY186" fmla="*/ 155575 h 3102054"/>
              <a:gd name="connsiteX187" fmla="*/ 9904414 w 12192000"/>
              <a:gd name="connsiteY187" fmla="*/ 141287 h 3102054"/>
              <a:gd name="connsiteX188" fmla="*/ 9945688 w 12192000"/>
              <a:gd name="connsiteY188" fmla="*/ 125412 h 3102054"/>
              <a:gd name="connsiteX189" fmla="*/ 9982200 w 12192000"/>
              <a:gd name="connsiteY189" fmla="*/ 106362 h 3102054"/>
              <a:gd name="connsiteX190" fmla="*/ 10058400 w 12192000"/>
              <a:gd name="connsiteY190" fmla="*/ 68262 h 3102054"/>
              <a:gd name="connsiteX191" fmla="*/ 10094914 w 12192000"/>
              <a:gd name="connsiteY191" fmla="*/ 52387 h 3102054"/>
              <a:gd name="connsiteX192" fmla="*/ 10136188 w 12192000"/>
              <a:gd name="connsiteY192" fmla="*/ 36512 h 3102054"/>
              <a:gd name="connsiteX193" fmla="*/ 10182226 w 12192000"/>
              <a:gd name="connsiteY193" fmla="*/ 20637 h 3102054"/>
              <a:gd name="connsiteX194" fmla="*/ 10234614 w 12192000"/>
              <a:gd name="connsiteY194" fmla="*/ 9525 h 3102054"/>
              <a:gd name="connsiteX195" fmla="*/ 10294938 w 12192000"/>
              <a:gd name="connsiteY195" fmla="*/ 3175 h 3102054"/>
              <a:gd name="connsiteX196" fmla="*/ 10363200 w 12192000"/>
              <a:gd name="connsiteY196" fmla="*/ 0 h 3102054"/>
              <a:gd name="connsiteX197" fmla="*/ 10431464 w 12192000"/>
              <a:gd name="connsiteY197" fmla="*/ 3175 h 3102054"/>
              <a:gd name="connsiteX198" fmla="*/ 10491788 w 12192000"/>
              <a:gd name="connsiteY198" fmla="*/ 9525 h 3102054"/>
              <a:gd name="connsiteX199" fmla="*/ 10544176 w 12192000"/>
              <a:gd name="connsiteY199" fmla="*/ 20637 h 3102054"/>
              <a:gd name="connsiteX200" fmla="*/ 10590214 w 12192000"/>
              <a:gd name="connsiteY200" fmla="*/ 36512 h 3102054"/>
              <a:gd name="connsiteX201" fmla="*/ 10631488 w 12192000"/>
              <a:gd name="connsiteY201" fmla="*/ 52387 h 3102054"/>
              <a:gd name="connsiteX202" fmla="*/ 10668000 w 12192000"/>
              <a:gd name="connsiteY202" fmla="*/ 68262 h 3102054"/>
              <a:gd name="connsiteX203" fmla="*/ 10706100 w 12192000"/>
              <a:gd name="connsiteY203" fmla="*/ 87312 h 3102054"/>
              <a:gd name="connsiteX204" fmla="*/ 10744200 w 12192000"/>
              <a:gd name="connsiteY204" fmla="*/ 106362 h 3102054"/>
              <a:gd name="connsiteX205" fmla="*/ 10780714 w 12192000"/>
              <a:gd name="connsiteY205" fmla="*/ 125412 h 3102054"/>
              <a:gd name="connsiteX206" fmla="*/ 10821988 w 12192000"/>
              <a:gd name="connsiteY206" fmla="*/ 141287 h 3102054"/>
              <a:gd name="connsiteX207" fmla="*/ 10868026 w 12192000"/>
              <a:gd name="connsiteY207" fmla="*/ 155575 h 3102054"/>
              <a:gd name="connsiteX208" fmla="*/ 10920414 w 12192000"/>
              <a:gd name="connsiteY208" fmla="*/ 166687 h 3102054"/>
              <a:gd name="connsiteX209" fmla="*/ 10980738 w 12192000"/>
              <a:gd name="connsiteY209" fmla="*/ 174625 h 3102054"/>
              <a:gd name="connsiteX210" fmla="*/ 11049000 w 12192000"/>
              <a:gd name="connsiteY210" fmla="*/ 176212 h 3102054"/>
              <a:gd name="connsiteX211" fmla="*/ 11117264 w 12192000"/>
              <a:gd name="connsiteY211" fmla="*/ 174625 h 3102054"/>
              <a:gd name="connsiteX212" fmla="*/ 11177588 w 12192000"/>
              <a:gd name="connsiteY212" fmla="*/ 166687 h 3102054"/>
              <a:gd name="connsiteX213" fmla="*/ 11229976 w 12192000"/>
              <a:gd name="connsiteY213" fmla="*/ 155575 h 3102054"/>
              <a:gd name="connsiteX214" fmla="*/ 11276014 w 12192000"/>
              <a:gd name="connsiteY214" fmla="*/ 141287 h 3102054"/>
              <a:gd name="connsiteX215" fmla="*/ 11317288 w 12192000"/>
              <a:gd name="connsiteY215" fmla="*/ 125412 h 3102054"/>
              <a:gd name="connsiteX216" fmla="*/ 11353800 w 12192000"/>
              <a:gd name="connsiteY216" fmla="*/ 106362 h 3102054"/>
              <a:gd name="connsiteX217" fmla="*/ 11391900 w 12192000"/>
              <a:gd name="connsiteY217" fmla="*/ 87312 h 3102054"/>
              <a:gd name="connsiteX218" fmla="*/ 11430000 w 12192000"/>
              <a:gd name="connsiteY218" fmla="*/ 68263 h 3102054"/>
              <a:gd name="connsiteX219" fmla="*/ 11466514 w 12192000"/>
              <a:gd name="connsiteY219" fmla="*/ 52388 h 3102054"/>
              <a:gd name="connsiteX220" fmla="*/ 11507788 w 12192000"/>
              <a:gd name="connsiteY220" fmla="*/ 36513 h 3102054"/>
              <a:gd name="connsiteX221" fmla="*/ 11553826 w 12192000"/>
              <a:gd name="connsiteY221" fmla="*/ 20638 h 3102054"/>
              <a:gd name="connsiteX222" fmla="*/ 11606214 w 12192000"/>
              <a:gd name="connsiteY222" fmla="*/ 9525 h 3102054"/>
              <a:gd name="connsiteX223" fmla="*/ 11666538 w 12192000"/>
              <a:gd name="connsiteY223" fmla="*/ 3175 h 3102054"/>
              <a:gd name="connsiteX224" fmla="*/ 11734800 w 12192000"/>
              <a:gd name="connsiteY224" fmla="*/ 0 h 3102054"/>
              <a:gd name="connsiteX225" fmla="*/ 11803064 w 12192000"/>
              <a:gd name="connsiteY225" fmla="*/ 3175 h 3102054"/>
              <a:gd name="connsiteX226" fmla="*/ 11863388 w 12192000"/>
              <a:gd name="connsiteY226" fmla="*/ 9525 h 3102054"/>
              <a:gd name="connsiteX227" fmla="*/ 11915776 w 12192000"/>
              <a:gd name="connsiteY227" fmla="*/ 20638 h 3102054"/>
              <a:gd name="connsiteX228" fmla="*/ 11961814 w 12192000"/>
              <a:gd name="connsiteY228" fmla="*/ 36513 h 3102054"/>
              <a:gd name="connsiteX229" fmla="*/ 12003088 w 12192000"/>
              <a:gd name="connsiteY229" fmla="*/ 52388 h 3102054"/>
              <a:gd name="connsiteX230" fmla="*/ 12039600 w 12192000"/>
              <a:gd name="connsiteY230" fmla="*/ 68263 h 3102054"/>
              <a:gd name="connsiteX231" fmla="*/ 12077700 w 12192000"/>
              <a:gd name="connsiteY231" fmla="*/ 87313 h 3102054"/>
              <a:gd name="connsiteX232" fmla="*/ 12115800 w 12192000"/>
              <a:gd name="connsiteY232" fmla="*/ 106363 h 3102054"/>
              <a:gd name="connsiteX233" fmla="*/ 12152314 w 12192000"/>
              <a:gd name="connsiteY233" fmla="*/ 125413 h 3102054"/>
              <a:gd name="connsiteX234" fmla="*/ 12192000 w 12192000"/>
              <a:gd name="connsiteY234" fmla="*/ 140677 h 3102054"/>
              <a:gd name="connsiteX235" fmla="*/ 12192000 w 12192000"/>
              <a:gd name="connsiteY235" fmla="*/ 885826 h 3102054"/>
              <a:gd name="connsiteX236" fmla="*/ 12191999 w 12192000"/>
              <a:gd name="connsiteY236" fmla="*/ 885826 h 3102054"/>
              <a:gd name="connsiteX237" fmla="*/ 12191999 w 12192000"/>
              <a:gd name="connsiteY237" fmla="*/ 3102054 h 3102054"/>
              <a:gd name="connsiteX238" fmla="*/ 0 w 12192000"/>
              <a:gd name="connsiteY238" fmla="*/ 3102054 h 3102054"/>
              <a:gd name="connsiteX239" fmla="*/ 0 w 12192000"/>
              <a:gd name="connsiteY239" fmla="*/ 638254 h 3102054"/>
              <a:gd name="connsiteX240" fmla="*/ 1 w 12192000"/>
              <a:gd name="connsiteY240" fmla="*/ 638254 h 3102054"/>
              <a:gd name="connsiteX241" fmla="*/ 1 w 12192000"/>
              <a:gd name="connsiteY241" fmla="*/ 176212 h 3102054"/>
              <a:gd name="connsiteX242" fmla="*/ 68264 w 12192000"/>
              <a:gd name="connsiteY242" fmla="*/ 174625 h 3102054"/>
              <a:gd name="connsiteX243" fmla="*/ 128589 w 12192000"/>
              <a:gd name="connsiteY243" fmla="*/ 166687 h 3102054"/>
              <a:gd name="connsiteX244" fmla="*/ 180976 w 12192000"/>
              <a:gd name="connsiteY244" fmla="*/ 155575 h 3102054"/>
              <a:gd name="connsiteX245" fmla="*/ 227014 w 12192000"/>
              <a:gd name="connsiteY245" fmla="*/ 141287 h 3102054"/>
              <a:gd name="connsiteX246" fmla="*/ 268289 w 12192000"/>
              <a:gd name="connsiteY246" fmla="*/ 125412 h 3102054"/>
              <a:gd name="connsiteX247" fmla="*/ 304801 w 12192000"/>
              <a:gd name="connsiteY247" fmla="*/ 106362 h 3102054"/>
              <a:gd name="connsiteX248" fmla="*/ 342901 w 12192000"/>
              <a:gd name="connsiteY248" fmla="*/ 87312 h 3102054"/>
              <a:gd name="connsiteX249" fmla="*/ 381001 w 12192000"/>
              <a:gd name="connsiteY249" fmla="*/ 68262 h 3102054"/>
              <a:gd name="connsiteX250" fmla="*/ 417514 w 12192000"/>
              <a:gd name="connsiteY250" fmla="*/ 52387 h 3102054"/>
              <a:gd name="connsiteX251" fmla="*/ 458789 w 12192000"/>
              <a:gd name="connsiteY251" fmla="*/ 36512 h 3102054"/>
              <a:gd name="connsiteX252" fmla="*/ 504826 w 12192000"/>
              <a:gd name="connsiteY252" fmla="*/ 20637 h 3102054"/>
              <a:gd name="connsiteX253" fmla="*/ 557214 w 12192000"/>
              <a:gd name="connsiteY253" fmla="*/ 9525 h 3102054"/>
              <a:gd name="connsiteX254" fmla="*/ 617539 w 12192000"/>
              <a:gd name="connsiteY254" fmla="*/ 3175 h 310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</a:cxnLst>
            <a:rect l="l" t="t" r="r" b="b"/>
            <a:pathLst>
              <a:path w="12192000" h="3102054">
                <a:moveTo>
                  <a:pt x="685801" y="0"/>
                </a:moveTo>
                <a:lnTo>
                  <a:pt x="754064" y="3175"/>
                </a:lnTo>
                <a:lnTo>
                  <a:pt x="814389" y="9525"/>
                </a:lnTo>
                <a:lnTo>
                  <a:pt x="866776" y="20637"/>
                </a:lnTo>
                <a:lnTo>
                  <a:pt x="912814" y="36512"/>
                </a:lnTo>
                <a:lnTo>
                  <a:pt x="954089" y="52387"/>
                </a:lnTo>
                <a:lnTo>
                  <a:pt x="990601" y="68262"/>
                </a:lnTo>
                <a:lnTo>
                  <a:pt x="1028701" y="87312"/>
                </a:lnTo>
                <a:lnTo>
                  <a:pt x="1066801" y="106362"/>
                </a:lnTo>
                <a:lnTo>
                  <a:pt x="1103314" y="125412"/>
                </a:lnTo>
                <a:lnTo>
                  <a:pt x="1144589" y="141287"/>
                </a:lnTo>
                <a:lnTo>
                  <a:pt x="1190626" y="155575"/>
                </a:lnTo>
                <a:lnTo>
                  <a:pt x="1243014" y="166687"/>
                </a:lnTo>
                <a:lnTo>
                  <a:pt x="1303339" y="174625"/>
                </a:lnTo>
                <a:lnTo>
                  <a:pt x="1371601" y="176212"/>
                </a:lnTo>
                <a:lnTo>
                  <a:pt x="1439864" y="174625"/>
                </a:lnTo>
                <a:lnTo>
                  <a:pt x="1500189" y="166687"/>
                </a:lnTo>
                <a:lnTo>
                  <a:pt x="1552576" y="155575"/>
                </a:lnTo>
                <a:lnTo>
                  <a:pt x="1598614" y="141287"/>
                </a:lnTo>
                <a:lnTo>
                  <a:pt x="1639889" y="125412"/>
                </a:lnTo>
                <a:lnTo>
                  <a:pt x="1676401" y="106362"/>
                </a:lnTo>
                <a:lnTo>
                  <a:pt x="1714501" y="87312"/>
                </a:lnTo>
                <a:lnTo>
                  <a:pt x="1752601" y="68262"/>
                </a:lnTo>
                <a:lnTo>
                  <a:pt x="1789114" y="52387"/>
                </a:lnTo>
                <a:lnTo>
                  <a:pt x="1830389" y="36512"/>
                </a:lnTo>
                <a:lnTo>
                  <a:pt x="1876426" y="20637"/>
                </a:lnTo>
                <a:lnTo>
                  <a:pt x="1928814" y="9525"/>
                </a:lnTo>
                <a:lnTo>
                  <a:pt x="1989139" y="3175"/>
                </a:lnTo>
                <a:lnTo>
                  <a:pt x="2057401" y="0"/>
                </a:lnTo>
                <a:lnTo>
                  <a:pt x="2125664" y="3175"/>
                </a:lnTo>
                <a:lnTo>
                  <a:pt x="2185989" y="9525"/>
                </a:lnTo>
                <a:lnTo>
                  <a:pt x="2238376" y="20637"/>
                </a:lnTo>
                <a:lnTo>
                  <a:pt x="2284414" y="36512"/>
                </a:lnTo>
                <a:lnTo>
                  <a:pt x="2325688" y="52387"/>
                </a:lnTo>
                <a:lnTo>
                  <a:pt x="2362201" y="68262"/>
                </a:lnTo>
                <a:lnTo>
                  <a:pt x="2400301" y="87312"/>
                </a:lnTo>
                <a:lnTo>
                  <a:pt x="2438401" y="106362"/>
                </a:lnTo>
                <a:lnTo>
                  <a:pt x="2474913" y="125412"/>
                </a:lnTo>
                <a:lnTo>
                  <a:pt x="2516188" y="141287"/>
                </a:lnTo>
                <a:lnTo>
                  <a:pt x="2562226" y="155575"/>
                </a:lnTo>
                <a:lnTo>
                  <a:pt x="2614614" y="166687"/>
                </a:lnTo>
                <a:lnTo>
                  <a:pt x="2674938" y="174625"/>
                </a:lnTo>
                <a:lnTo>
                  <a:pt x="2743201" y="176212"/>
                </a:lnTo>
                <a:lnTo>
                  <a:pt x="2811464" y="174625"/>
                </a:lnTo>
                <a:lnTo>
                  <a:pt x="2871789" y="166687"/>
                </a:lnTo>
                <a:lnTo>
                  <a:pt x="2924176" y="155575"/>
                </a:lnTo>
                <a:lnTo>
                  <a:pt x="2970214" y="141287"/>
                </a:lnTo>
                <a:lnTo>
                  <a:pt x="3011489" y="125412"/>
                </a:lnTo>
                <a:lnTo>
                  <a:pt x="3048001" y="106362"/>
                </a:lnTo>
                <a:lnTo>
                  <a:pt x="3086101" y="87312"/>
                </a:lnTo>
                <a:lnTo>
                  <a:pt x="3124201" y="68262"/>
                </a:lnTo>
                <a:lnTo>
                  <a:pt x="3160714" y="52387"/>
                </a:lnTo>
                <a:lnTo>
                  <a:pt x="3201989" y="36512"/>
                </a:lnTo>
                <a:lnTo>
                  <a:pt x="3248026" y="20637"/>
                </a:lnTo>
                <a:lnTo>
                  <a:pt x="3300414" y="9525"/>
                </a:lnTo>
                <a:lnTo>
                  <a:pt x="3360739" y="3175"/>
                </a:lnTo>
                <a:lnTo>
                  <a:pt x="3427414" y="0"/>
                </a:lnTo>
                <a:lnTo>
                  <a:pt x="3497264" y="3175"/>
                </a:lnTo>
                <a:lnTo>
                  <a:pt x="3557589" y="9525"/>
                </a:lnTo>
                <a:lnTo>
                  <a:pt x="3609976" y="20637"/>
                </a:lnTo>
                <a:lnTo>
                  <a:pt x="3656014" y="36512"/>
                </a:lnTo>
                <a:lnTo>
                  <a:pt x="3697288" y="52387"/>
                </a:lnTo>
                <a:lnTo>
                  <a:pt x="3733801" y="68262"/>
                </a:lnTo>
                <a:lnTo>
                  <a:pt x="3771901" y="87312"/>
                </a:lnTo>
                <a:lnTo>
                  <a:pt x="3810001" y="106362"/>
                </a:lnTo>
                <a:lnTo>
                  <a:pt x="3846514" y="125412"/>
                </a:lnTo>
                <a:lnTo>
                  <a:pt x="3887789" y="141287"/>
                </a:lnTo>
                <a:lnTo>
                  <a:pt x="3933826" y="155575"/>
                </a:lnTo>
                <a:lnTo>
                  <a:pt x="3986214" y="166687"/>
                </a:lnTo>
                <a:lnTo>
                  <a:pt x="4046539" y="174625"/>
                </a:lnTo>
                <a:lnTo>
                  <a:pt x="4114801" y="176212"/>
                </a:lnTo>
                <a:lnTo>
                  <a:pt x="4183064" y="174625"/>
                </a:lnTo>
                <a:lnTo>
                  <a:pt x="4243388" y="166687"/>
                </a:lnTo>
                <a:lnTo>
                  <a:pt x="4295776" y="155575"/>
                </a:lnTo>
                <a:lnTo>
                  <a:pt x="4341813" y="141287"/>
                </a:lnTo>
                <a:lnTo>
                  <a:pt x="4383088" y="125412"/>
                </a:lnTo>
                <a:lnTo>
                  <a:pt x="4419601" y="106362"/>
                </a:lnTo>
                <a:lnTo>
                  <a:pt x="4495801" y="68262"/>
                </a:lnTo>
                <a:lnTo>
                  <a:pt x="4532314" y="52387"/>
                </a:lnTo>
                <a:lnTo>
                  <a:pt x="4573588" y="36512"/>
                </a:lnTo>
                <a:lnTo>
                  <a:pt x="4619626" y="20637"/>
                </a:lnTo>
                <a:lnTo>
                  <a:pt x="4672013" y="9525"/>
                </a:lnTo>
                <a:lnTo>
                  <a:pt x="4732338" y="3175"/>
                </a:lnTo>
                <a:lnTo>
                  <a:pt x="4800601" y="0"/>
                </a:lnTo>
                <a:lnTo>
                  <a:pt x="4868864" y="3175"/>
                </a:lnTo>
                <a:lnTo>
                  <a:pt x="4929188" y="9525"/>
                </a:lnTo>
                <a:lnTo>
                  <a:pt x="4981576" y="20637"/>
                </a:lnTo>
                <a:lnTo>
                  <a:pt x="5027614" y="36512"/>
                </a:lnTo>
                <a:lnTo>
                  <a:pt x="5068889" y="52387"/>
                </a:lnTo>
                <a:lnTo>
                  <a:pt x="5105402" y="68262"/>
                </a:lnTo>
                <a:lnTo>
                  <a:pt x="5143502" y="87312"/>
                </a:lnTo>
                <a:lnTo>
                  <a:pt x="5181601" y="106362"/>
                </a:lnTo>
                <a:lnTo>
                  <a:pt x="5218115" y="125412"/>
                </a:lnTo>
                <a:lnTo>
                  <a:pt x="5259388" y="141287"/>
                </a:lnTo>
                <a:lnTo>
                  <a:pt x="5305426" y="155575"/>
                </a:lnTo>
                <a:lnTo>
                  <a:pt x="5357813" y="166687"/>
                </a:lnTo>
                <a:lnTo>
                  <a:pt x="5418139" y="174625"/>
                </a:lnTo>
                <a:lnTo>
                  <a:pt x="5486401" y="176212"/>
                </a:lnTo>
                <a:lnTo>
                  <a:pt x="5554663" y="174625"/>
                </a:lnTo>
                <a:lnTo>
                  <a:pt x="5614989" y="166687"/>
                </a:lnTo>
                <a:lnTo>
                  <a:pt x="5667376" y="155575"/>
                </a:lnTo>
                <a:lnTo>
                  <a:pt x="5713414" y="141287"/>
                </a:lnTo>
                <a:lnTo>
                  <a:pt x="5754689" y="125412"/>
                </a:lnTo>
                <a:lnTo>
                  <a:pt x="5791202" y="106362"/>
                </a:lnTo>
                <a:lnTo>
                  <a:pt x="5829302" y="87312"/>
                </a:lnTo>
                <a:lnTo>
                  <a:pt x="5867402" y="68262"/>
                </a:lnTo>
                <a:lnTo>
                  <a:pt x="5903915" y="52387"/>
                </a:lnTo>
                <a:lnTo>
                  <a:pt x="5945189" y="36512"/>
                </a:lnTo>
                <a:lnTo>
                  <a:pt x="5991226" y="20637"/>
                </a:lnTo>
                <a:lnTo>
                  <a:pt x="6043614" y="9525"/>
                </a:lnTo>
                <a:lnTo>
                  <a:pt x="6103939" y="3175"/>
                </a:lnTo>
                <a:lnTo>
                  <a:pt x="6172201" y="0"/>
                </a:lnTo>
                <a:lnTo>
                  <a:pt x="6210301" y="1772"/>
                </a:lnTo>
                <a:lnTo>
                  <a:pt x="6248401" y="0"/>
                </a:lnTo>
                <a:lnTo>
                  <a:pt x="6316664" y="3175"/>
                </a:lnTo>
                <a:lnTo>
                  <a:pt x="6376989" y="9525"/>
                </a:lnTo>
                <a:lnTo>
                  <a:pt x="6429376" y="20637"/>
                </a:lnTo>
                <a:lnTo>
                  <a:pt x="6475414" y="36512"/>
                </a:lnTo>
                <a:lnTo>
                  <a:pt x="6516689" y="52387"/>
                </a:lnTo>
                <a:lnTo>
                  <a:pt x="6553202" y="68262"/>
                </a:lnTo>
                <a:lnTo>
                  <a:pt x="6591302" y="87312"/>
                </a:lnTo>
                <a:lnTo>
                  <a:pt x="6629401" y="106362"/>
                </a:lnTo>
                <a:lnTo>
                  <a:pt x="6665915" y="125412"/>
                </a:lnTo>
                <a:lnTo>
                  <a:pt x="6707189" y="141287"/>
                </a:lnTo>
                <a:lnTo>
                  <a:pt x="6753226" y="155575"/>
                </a:lnTo>
                <a:lnTo>
                  <a:pt x="6805614" y="166687"/>
                </a:lnTo>
                <a:lnTo>
                  <a:pt x="6865939" y="174625"/>
                </a:lnTo>
                <a:lnTo>
                  <a:pt x="6934201" y="176212"/>
                </a:lnTo>
                <a:lnTo>
                  <a:pt x="7002464" y="174625"/>
                </a:lnTo>
                <a:lnTo>
                  <a:pt x="7062789" y="166687"/>
                </a:lnTo>
                <a:lnTo>
                  <a:pt x="7115176" y="155575"/>
                </a:lnTo>
                <a:lnTo>
                  <a:pt x="7161214" y="141287"/>
                </a:lnTo>
                <a:lnTo>
                  <a:pt x="7202489" y="125412"/>
                </a:lnTo>
                <a:lnTo>
                  <a:pt x="7239001" y="106362"/>
                </a:lnTo>
                <a:lnTo>
                  <a:pt x="7277101" y="87312"/>
                </a:lnTo>
                <a:lnTo>
                  <a:pt x="7315201" y="68262"/>
                </a:lnTo>
                <a:lnTo>
                  <a:pt x="7351714" y="52387"/>
                </a:lnTo>
                <a:lnTo>
                  <a:pt x="7392989" y="36512"/>
                </a:lnTo>
                <a:lnTo>
                  <a:pt x="7439026" y="20637"/>
                </a:lnTo>
                <a:lnTo>
                  <a:pt x="7491414" y="9525"/>
                </a:lnTo>
                <a:lnTo>
                  <a:pt x="7551739" y="3175"/>
                </a:lnTo>
                <a:lnTo>
                  <a:pt x="7620001" y="0"/>
                </a:lnTo>
                <a:lnTo>
                  <a:pt x="7688264" y="3175"/>
                </a:lnTo>
                <a:lnTo>
                  <a:pt x="7748589" y="9525"/>
                </a:lnTo>
                <a:lnTo>
                  <a:pt x="7800976" y="20637"/>
                </a:lnTo>
                <a:lnTo>
                  <a:pt x="7847014" y="36512"/>
                </a:lnTo>
                <a:lnTo>
                  <a:pt x="7888289" y="52387"/>
                </a:lnTo>
                <a:lnTo>
                  <a:pt x="7924801" y="68262"/>
                </a:lnTo>
                <a:lnTo>
                  <a:pt x="7962901" y="87312"/>
                </a:lnTo>
                <a:lnTo>
                  <a:pt x="8001001" y="106362"/>
                </a:lnTo>
                <a:lnTo>
                  <a:pt x="8037514" y="125412"/>
                </a:lnTo>
                <a:lnTo>
                  <a:pt x="8078789" y="141287"/>
                </a:lnTo>
                <a:lnTo>
                  <a:pt x="8124826" y="155575"/>
                </a:lnTo>
                <a:lnTo>
                  <a:pt x="8177214" y="166687"/>
                </a:lnTo>
                <a:lnTo>
                  <a:pt x="8237539" y="174625"/>
                </a:lnTo>
                <a:lnTo>
                  <a:pt x="8305801" y="176212"/>
                </a:lnTo>
                <a:lnTo>
                  <a:pt x="8374064" y="174625"/>
                </a:lnTo>
                <a:lnTo>
                  <a:pt x="8434388" y="166687"/>
                </a:lnTo>
                <a:lnTo>
                  <a:pt x="8486776" y="155575"/>
                </a:lnTo>
                <a:lnTo>
                  <a:pt x="8532814" y="141287"/>
                </a:lnTo>
                <a:lnTo>
                  <a:pt x="8574088" y="125412"/>
                </a:lnTo>
                <a:lnTo>
                  <a:pt x="8610600" y="106362"/>
                </a:lnTo>
                <a:lnTo>
                  <a:pt x="8648700" y="87312"/>
                </a:lnTo>
                <a:lnTo>
                  <a:pt x="8686800" y="68262"/>
                </a:lnTo>
                <a:lnTo>
                  <a:pt x="8723314" y="52387"/>
                </a:lnTo>
                <a:lnTo>
                  <a:pt x="8764588" y="36512"/>
                </a:lnTo>
                <a:lnTo>
                  <a:pt x="8810626" y="20637"/>
                </a:lnTo>
                <a:lnTo>
                  <a:pt x="8863014" y="9525"/>
                </a:lnTo>
                <a:lnTo>
                  <a:pt x="8923338" y="3175"/>
                </a:lnTo>
                <a:lnTo>
                  <a:pt x="8990014" y="0"/>
                </a:lnTo>
                <a:lnTo>
                  <a:pt x="9059864" y="3175"/>
                </a:lnTo>
                <a:lnTo>
                  <a:pt x="9120188" y="9525"/>
                </a:lnTo>
                <a:lnTo>
                  <a:pt x="9172576" y="20637"/>
                </a:lnTo>
                <a:lnTo>
                  <a:pt x="9218614" y="36512"/>
                </a:lnTo>
                <a:lnTo>
                  <a:pt x="9259888" y="52387"/>
                </a:lnTo>
                <a:lnTo>
                  <a:pt x="9296400" y="68262"/>
                </a:lnTo>
                <a:lnTo>
                  <a:pt x="9334500" y="87312"/>
                </a:lnTo>
                <a:lnTo>
                  <a:pt x="9372600" y="106362"/>
                </a:lnTo>
                <a:lnTo>
                  <a:pt x="9409114" y="125412"/>
                </a:lnTo>
                <a:lnTo>
                  <a:pt x="9450388" y="141287"/>
                </a:lnTo>
                <a:lnTo>
                  <a:pt x="9496426" y="155575"/>
                </a:lnTo>
                <a:lnTo>
                  <a:pt x="9548814" y="166687"/>
                </a:lnTo>
                <a:lnTo>
                  <a:pt x="9609138" y="174625"/>
                </a:lnTo>
                <a:lnTo>
                  <a:pt x="9677400" y="176212"/>
                </a:lnTo>
                <a:lnTo>
                  <a:pt x="9745664" y="174625"/>
                </a:lnTo>
                <a:lnTo>
                  <a:pt x="9805988" y="166687"/>
                </a:lnTo>
                <a:lnTo>
                  <a:pt x="9858376" y="155575"/>
                </a:lnTo>
                <a:lnTo>
                  <a:pt x="9904414" y="141287"/>
                </a:lnTo>
                <a:lnTo>
                  <a:pt x="9945688" y="125412"/>
                </a:lnTo>
                <a:lnTo>
                  <a:pt x="9982200" y="106362"/>
                </a:lnTo>
                <a:lnTo>
                  <a:pt x="10058400" y="68262"/>
                </a:lnTo>
                <a:lnTo>
                  <a:pt x="10094914" y="52387"/>
                </a:lnTo>
                <a:lnTo>
                  <a:pt x="10136188" y="36512"/>
                </a:lnTo>
                <a:lnTo>
                  <a:pt x="10182226" y="20637"/>
                </a:lnTo>
                <a:lnTo>
                  <a:pt x="10234614" y="9525"/>
                </a:lnTo>
                <a:lnTo>
                  <a:pt x="10294938" y="3175"/>
                </a:lnTo>
                <a:lnTo>
                  <a:pt x="10363200" y="0"/>
                </a:lnTo>
                <a:lnTo>
                  <a:pt x="10431464" y="3175"/>
                </a:lnTo>
                <a:lnTo>
                  <a:pt x="10491788" y="9525"/>
                </a:lnTo>
                <a:lnTo>
                  <a:pt x="10544176" y="20637"/>
                </a:lnTo>
                <a:lnTo>
                  <a:pt x="10590214" y="36512"/>
                </a:lnTo>
                <a:lnTo>
                  <a:pt x="10631488" y="52387"/>
                </a:lnTo>
                <a:lnTo>
                  <a:pt x="10668000" y="68262"/>
                </a:lnTo>
                <a:lnTo>
                  <a:pt x="10706100" y="87312"/>
                </a:lnTo>
                <a:lnTo>
                  <a:pt x="10744200" y="106362"/>
                </a:lnTo>
                <a:lnTo>
                  <a:pt x="10780714" y="125412"/>
                </a:lnTo>
                <a:lnTo>
                  <a:pt x="10821988" y="141287"/>
                </a:lnTo>
                <a:lnTo>
                  <a:pt x="10868026" y="155575"/>
                </a:lnTo>
                <a:lnTo>
                  <a:pt x="10920414" y="166687"/>
                </a:lnTo>
                <a:lnTo>
                  <a:pt x="10980738" y="174625"/>
                </a:lnTo>
                <a:lnTo>
                  <a:pt x="11049000" y="176212"/>
                </a:lnTo>
                <a:lnTo>
                  <a:pt x="11117264" y="174625"/>
                </a:lnTo>
                <a:lnTo>
                  <a:pt x="11177588" y="166687"/>
                </a:lnTo>
                <a:lnTo>
                  <a:pt x="11229976" y="155575"/>
                </a:lnTo>
                <a:lnTo>
                  <a:pt x="11276014" y="141287"/>
                </a:lnTo>
                <a:lnTo>
                  <a:pt x="11317288" y="125412"/>
                </a:lnTo>
                <a:lnTo>
                  <a:pt x="11353800" y="106362"/>
                </a:lnTo>
                <a:lnTo>
                  <a:pt x="11391900" y="87312"/>
                </a:lnTo>
                <a:lnTo>
                  <a:pt x="11430000" y="68263"/>
                </a:lnTo>
                <a:lnTo>
                  <a:pt x="11466514" y="52388"/>
                </a:lnTo>
                <a:lnTo>
                  <a:pt x="11507788" y="36513"/>
                </a:lnTo>
                <a:lnTo>
                  <a:pt x="11553826" y="20638"/>
                </a:lnTo>
                <a:lnTo>
                  <a:pt x="11606214" y="9525"/>
                </a:lnTo>
                <a:lnTo>
                  <a:pt x="11666538" y="3175"/>
                </a:lnTo>
                <a:lnTo>
                  <a:pt x="11734800" y="0"/>
                </a:lnTo>
                <a:lnTo>
                  <a:pt x="11803064" y="3175"/>
                </a:lnTo>
                <a:lnTo>
                  <a:pt x="11863388" y="9525"/>
                </a:lnTo>
                <a:lnTo>
                  <a:pt x="11915776" y="20638"/>
                </a:lnTo>
                <a:lnTo>
                  <a:pt x="11961814" y="36513"/>
                </a:lnTo>
                <a:lnTo>
                  <a:pt x="12003088" y="52388"/>
                </a:lnTo>
                <a:lnTo>
                  <a:pt x="12039600" y="68263"/>
                </a:lnTo>
                <a:lnTo>
                  <a:pt x="12077700" y="87313"/>
                </a:lnTo>
                <a:lnTo>
                  <a:pt x="12115800" y="106363"/>
                </a:lnTo>
                <a:lnTo>
                  <a:pt x="12152314" y="125413"/>
                </a:lnTo>
                <a:lnTo>
                  <a:pt x="12192000" y="140677"/>
                </a:lnTo>
                <a:lnTo>
                  <a:pt x="12192000" y="885826"/>
                </a:lnTo>
                <a:lnTo>
                  <a:pt x="12191999" y="885826"/>
                </a:lnTo>
                <a:lnTo>
                  <a:pt x="12191999" y="3102054"/>
                </a:lnTo>
                <a:lnTo>
                  <a:pt x="0" y="3102054"/>
                </a:lnTo>
                <a:lnTo>
                  <a:pt x="0" y="638254"/>
                </a:lnTo>
                <a:lnTo>
                  <a:pt x="1" y="638254"/>
                </a:lnTo>
                <a:lnTo>
                  <a:pt x="1" y="176212"/>
                </a:lnTo>
                <a:lnTo>
                  <a:pt x="68264" y="174625"/>
                </a:lnTo>
                <a:lnTo>
                  <a:pt x="128589" y="166687"/>
                </a:lnTo>
                <a:lnTo>
                  <a:pt x="180976" y="155575"/>
                </a:lnTo>
                <a:lnTo>
                  <a:pt x="227014" y="141287"/>
                </a:lnTo>
                <a:lnTo>
                  <a:pt x="268289" y="125412"/>
                </a:lnTo>
                <a:lnTo>
                  <a:pt x="304801" y="106362"/>
                </a:lnTo>
                <a:lnTo>
                  <a:pt x="342901" y="87312"/>
                </a:lnTo>
                <a:lnTo>
                  <a:pt x="381001" y="68262"/>
                </a:lnTo>
                <a:lnTo>
                  <a:pt x="417514" y="52387"/>
                </a:lnTo>
                <a:lnTo>
                  <a:pt x="458789" y="36512"/>
                </a:lnTo>
                <a:lnTo>
                  <a:pt x="504826" y="20637"/>
                </a:lnTo>
                <a:lnTo>
                  <a:pt x="557214" y="9525"/>
                </a:lnTo>
                <a:lnTo>
                  <a:pt x="617539" y="317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18E679-11C5-CF4E-E69F-C6E795AC4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4788" y="4783502"/>
            <a:ext cx="8827822" cy="108036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it-IT" sz="4600" cap="none" spc="0" dirty="0">
                <a:solidFill>
                  <a:schemeClr val="bg1"/>
                </a:solidFill>
              </a:rPr>
              <a:t>I programmi usati per scrivere in CAA</a:t>
            </a:r>
            <a:br>
              <a:rPr lang="it-IT" sz="4600" cap="none" spc="0" dirty="0">
                <a:solidFill>
                  <a:schemeClr val="bg1"/>
                </a:solidFill>
              </a:rPr>
            </a:br>
            <a:r>
              <a:rPr lang="it-IT" sz="4600" cap="none" spc="0" dirty="0">
                <a:solidFill>
                  <a:schemeClr val="bg1"/>
                </a:solidFill>
              </a:rPr>
              <a:t>e trascrivere il testo in audio</a:t>
            </a:r>
          </a:p>
        </p:txBody>
      </p:sp>
      <p:grpSp>
        <p:nvGrpSpPr>
          <p:cNvPr id="6" name="Gruppo 5" descr="Il logo di Pictofacile">
            <a:extLst>
              <a:ext uri="{FF2B5EF4-FFF2-40B4-BE49-F238E27FC236}">
                <a16:creationId xmlns:a16="http://schemas.microsoft.com/office/drawing/2014/main" id="{1C81BA67-9059-F6D6-1C7B-1119EF984E90}"/>
              </a:ext>
            </a:extLst>
          </p:cNvPr>
          <p:cNvGrpSpPr/>
          <p:nvPr/>
        </p:nvGrpSpPr>
        <p:grpSpPr>
          <a:xfrm>
            <a:off x="944123" y="584653"/>
            <a:ext cx="2612893" cy="2394923"/>
            <a:chOff x="4741638" y="2126848"/>
            <a:chExt cx="2842672" cy="2605534"/>
          </a:xfrm>
        </p:grpSpPr>
        <p:pic>
          <p:nvPicPr>
            <p:cNvPr id="4098" name="Picture 2" descr="Immagine che contiene cerchio, Elementi grafici, clipart, cartone animato&#10;&#10;Descrizione generata automaticamente">
              <a:extLst>
                <a:ext uri="{FF2B5EF4-FFF2-40B4-BE49-F238E27FC236}">
                  <a16:creationId xmlns:a16="http://schemas.microsoft.com/office/drawing/2014/main" id="{4159A93A-723E-29B8-B11E-51E4670D6D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20" b="16387"/>
            <a:stretch/>
          </p:blipFill>
          <p:spPr bwMode="auto">
            <a:xfrm>
              <a:off x="4741638" y="2126848"/>
              <a:ext cx="2842672" cy="19925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63E320DE-1321-3330-8CB6-11BB093608F9}"/>
                </a:ext>
              </a:extLst>
            </p:cNvPr>
            <p:cNvSpPr txBox="1"/>
            <p:nvPr/>
          </p:nvSpPr>
          <p:spPr>
            <a:xfrm>
              <a:off x="5149287" y="4230118"/>
              <a:ext cx="1869310" cy="502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6636">
                <a:spcAft>
                  <a:spcPts val="600"/>
                </a:spcAft>
              </a:pPr>
              <a:r>
                <a:rPr lang="it-IT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hlinkClick r:id="rId3"/>
                </a:rPr>
                <a:t>Pictofacile</a:t>
              </a:r>
              <a:endParaRPr lang="it-IT" sz="2000" dirty="0"/>
            </a:p>
          </p:txBody>
        </p:sp>
      </p:grpSp>
      <p:grpSp>
        <p:nvGrpSpPr>
          <p:cNvPr id="7" name="Gruppo 6" descr="Il logo di Araword">
            <a:extLst>
              <a:ext uri="{FF2B5EF4-FFF2-40B4-BE49-F238E27FC236}">
                <a16:creationId xmlns:a16="http://schemas.microsoft.com/office/drawing/2014/main" id="{71A63044-DB84-53F2-20C4-000D555A4B33}"/>
              </a:ext>
            </a:extLst>
          </p:cNvPr>
          <p:cNvGrpSpPr/>
          <p:nvPr/>
        </p:nvGrpSpPr>
        <p:grpSpPr>
          <a:xfrm>
            <a:off x="5176894" y="630936"/>
            <a:ext cx="1838210" cy="2362264"/>
            <a:chOff x="7840881" y="2130707"/>
            <a:chExt cx="1620456" cy="2082431"/>
          </a:xfrm>
        </p:grpSpPr>
        <p:pic>
          <p:nvPicPr>
            <p:cNvPr id="4102" name="Picture 6" descr="ProgettInclusivi: AraWord - software gratuito per costruzione di testi in  CAA e sintesi vocale">
              <a:extLst>
                <a:ext uri="{FF2B5EF4-FFF2-40B4-BE49-F238E27FC236}">
                  <a16:creationId xmlns:a16="http://schemas.microsoft.com/office/drawing/2014/main" id="{6139D5DE-B07F-EE3D-D714-0698726AD0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40881" y="2130707"/>
              <a:ext cx="1620456" cy="16204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502440CD-4750-F275-70B2-28CA65B2D591}"/>
                </a:ext>
              </a:extLst>
            </p:cNvPr>
            <p:cNvSpPr txBox="1"/>
            <p:nvPr/>
          </p:nvSpPr>
          <p:spPr>
            <a:xfrm>
              <a:off x="7840881" y="3806162"/>
              <a:ext cx="1620456" cy="4069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6636">
                <a:spcAft>
                  <a:spcPts val="600"/>
                </a:spcAft>
              </a:pPr>
              <a:r>
                <a:rPr lang="it-IT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rPr>
                <a:t>Araword</a:t>
              </a:r>
              <a:endParaRPr lang="it-IT" sz="2800" dirty="0"/>
            </a:p>
          </p:txBody>
        </p:sp>
      </p:grpSp>
      <p:grpSp>
        <p:nvGrpSpPr>
          <p:cNvPr id="13" name="Gruppo 12" descr="Il logo di Ttsfree.com">
            <a:extLst>
              <a:ext uri="{FF2B5EF4-FFF2-40B4-BE49-F238E27FC236}">
                <a16:creationId xmlns:a16="http://schemas.microsoft.com/office/drawing/2014/main" id="{ED5B394C-BDCE-9EE8-93CF-9C600B8DF64D}"/>
              </a:ext>
            </a:extLst>
          </p:cNvPr>
          <p:cNvGrpSpPr/>
          <p:nvPr/>
        </p:nvGrpSpPr>
        <p:grpSpPr>
          <a:xfrm>
            <a:off x="9540073" y="584653"/>
            <a:ext cx="1904443" cy="2367005"/>
            <a:chOff x="7723667" y="627092"/>
            <a:chExt cx="1904443" cy="2367005"/>
          </a:xfrm>
        </p:grpSpPr>
        <p:pic>
          <p:nvPicPr>
            <p:cNvPr id="4104" name="Picture 8" descr="Text To Speech - ttsfree.com">
              <a:extLst>
                <a:ext uri="{FF2B5EF4-FFF2-40B4-BE49-F238E27FC236}">
                  <a16:creationId xmlns:a16="http://schemas.microsoft.com/office/drawing/2014/main" id="{3F56F242-8FFE-6BD2-EA49-5E65FF165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000" b="96000" l="889" r="99556">
                          <a14:foregroundMark x1="13778" y1="76889" x2="7556" y2="41333"/>
                          <a14:foregroundMark x1="7556" y1="41333" x2="27556" y2="13778"/>
                          <a14:foregroundMark x1="27556" y1="13778" x2="66667" y2="23556"/>
                          <a14:foregroundMark x1="66667" y1="23556" x2="69778" y2="52444"/>
                          <a14:foregroundMark x1="69778" y1="52444" x2="52444" y2="73333"/>
                          <a14:foregroundMark x1="52444" y1="73333" x2="25333" y2="78667"/>
                          <a14:foregroundMark x1="25333" y1="78667" x2="11111" y2="77333"/>
                          <a14:foregroundMark x1="13778" y1="82222" x2="44000" y2="95556"/>
                          <a14:foregroundMark x1="44000" y1="95556" x2="84000" y2="84444"/>
                          <a14:foregroundMark x1="84000" y1="84444" x2="96000" y2="51111"/>
                          <a14:foregroundMark x1="96000" y1="51111" x2="83556" y2="16444"/>
                          <a14:foregroundMark x1="83556" y1="16444" x2="51111" y2="4000"/>
                          <a14:foregroundMark x1="51111" y1="4000" x2="17333" y2="19111"/>
                          <a14:foregroundMark x1="17333" y1="19111" x2="3111" y2="40444"/>
                          <a14:foregroundMark x1="3111" y1="40444" x2="1333" y2="63556"/>
                          <a14:foregroundMark x1="1333" y1="63556" x2="5778" y2="72000"/>
                          <a14:foregroundMark x1="45333" y1="83556" x2="44000" y2="52889"/>
                          <a14:foregroundMark x1="44000" y1="52889" x2="51111" y2="73778"/>
                          <a14:foregroundMark x1="64000" y1="57333" x2="78667" y2="73778"/>
                          <a14:foregroundMark x1="40444" y1="92444" x2="56000" y2="89778"/>
                          <a14:foregroundMark x1="52444" y1="96444" x2="32889" y2="95556"/>
                          <a14:foregroundMark x1="50222" y1="28889" x2="35556" y2="44000"/>
                          <a14:foregroundMark x1="37333" y1="64000" x2="35556" y2="27111"/>
                          <a14:foregroundMark x1="31111" y1="69778" x2="28000" y2="41333"/>
                          <a14:foregroundMark x1="28000" y1="41333" x2="31111" y2="66667"/>
                          <a14:foregroundMark x1="20889" y1="69333" x2="21778" y2="44000"/>
                          <a14:foregroundMark x1="21778" y1="44000" x2="37778" y2="58667"/>
                          <a14:foregroundMark x1="42222" y1="59111" x2="35111" y2="26667"/>
                          <a14:foregroundMark x1="35111" y1="26667" x2="11111" y2="68000"/>
                          <a14:foregroundMark x1="11111" y1="68000" x2="15111" y2="77333"/>
                          <a14:foregroundMark x1="17778" y1="50222" x2="31556" y2="16444"/>
                          <a14:foregroundMark x1="31556" y1="16444" x2="34667" y2="28889"/>
                          <a14:foregroundMark x1="22222" y1="14667" x2="48889" y2="4000"/>
                          <a14:foregroundMark x1="48889" y1="4000" x2="64000" y2="8444"/>
                          <a14:foregroundMark x1="95111" y1="40444" x2="92889" y2="62222"/>
                          <a14:foregroundMark x1="99556" y1="47556" x2="97778" y2="53333"/>
                          <a14:backgroundMark x1="444" y1="69778" x2="0" y2="68000"/>
                          <a14:backgroundMark x1="1778" y1="66222" x2="0" y2="62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3667" y="627092"/>
              <a:ext cx="1904443" cy="190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2D221FB9-E3CC-1B74-9C06-4048BAD3367A}"/>
                </a:ext>
              </a:extLst>
            </p:cNvPr>
            <p:cNvSpPr txBox="1"/>
            <p:nvPr/>
          </p:nvSpPr>
          <p:spPr>
            <a:xfrm>
              <a:off x="7756784" y="2532432"/>
              <a:ext cx="18382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516636">
                <a:spcAft>
                  <a:spcPts val="600"/>
                </a:spcAft>
              </a:pPr>
              <a:r>
                <a:rPr lang="it-IT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  <a:hlinkClick r:id="rId7"/>
                </a:rPr>
                <a:t>Ttsfree.com</a:t>
              </a:r>
              <a:endParaRPr lang="it-IT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2125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75C92-0A24-93AB-856F-5C29C3EA0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36675B-17C3-23F8-E9F5-AD725C4EE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7408996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Il modal per ordinare i libri</a:t>
            </a:r>
          </a:p>
        </p:txBody>
      </p:sp>
      <p:pic>
        <p:nvPicPr>
          <p:cNvPr id="4" name="Immagine 3" descr="Uno screen che mostra il carrello pieno, con le varie opzioni annesse">
            <a:extLst>
              <a:ext uri="{FF2B5EF4-FFF2-40B4-BE49-F238E27FC236}">
                <a16:creationId xmlns:a16="http://schemas.microsoft.com/office/drawing/2014/main" id="{A5B0A1B0-DCD0-9415-ADD6-47A8C18F1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66" y="1868864"/>
            <a:ext cx="9337867" cy="4296595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663A627-985B-5EDF-468D-D5D9374C7EEE}"/>
              </a:ext>
            </a:extLst>
          </p:cNvPr>
          <p:cNvSpPr txBox="1"/>
          <p:nvPr/>
        </p:nvSpPr>
        <p:spPr>
          <a:xfrm>
            <a:off x="7474319" y="1335954"/>
            <a:ext cx="20235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Alert di SweetAlert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D71C0DE-4731-86D4-1A77-5CE8EA17D60E}"/>
              </a:ext>
            </a:extLst>
          </p:cNvPr>
          <p:cNvSpPr txBox="1"/>
          <p:nvPr/>
        </p:nvSpPr>
        <p:spPr>
          <a:xfrm>
            <a:off x="1785776" y="2042629"/>
            <a:ext cx="1636956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Etichette e titoli dei libri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B7F00E3-65F6-4ECE-8358-265CB6F59AF1}"/>
              </a:ext>
            </a:extLst>
          </p:cNvPr>
          <p:cNvSpPr txBox="1"/>
          <p:nvPr/>
        </p:nvSpPr>
        <p:spPr>
          <a:xfrm>
            <a:off x="8844869" y="2941384"/>
            <a:ext cx="318457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Pulsanti per togliere il libro dal carrello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7D964481-43FA-1C85-7180-CF74E99B5BDE}"/>
              </a:ext>
            </a:extLst>
          </p:cNvPr>
          <p:cNvSpPr txBox="1"/>
          <p:nvPr/>
        </p:nvSpPr>
        <p:spPr>
          <a:xfrm>
            <a:off x="3422732" y="4812859"/>
            <a:ext cx="3315632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Pulsante per chiudere il modal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DDA9990E-FA02-6AC3-E0BA-46C85BCA41EC}"/>
              </a:ext>
            </a:extLst>
          </p:cNvPr>
          <p:cNvSpPr txBox="1"/>
          <p:nvPr/>
        </p:nvSpPr>
        <p:spPr>
          <a:xfrm>
            <a:off x="6972152" y="5046249"/>
            <a:ext cx="3184571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Pulsante per procedere con la prenotazione</a:t>
            </a:r>
          </a:p>
        </p:txBody>
      </p: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553D2B91-8107-1CD6-4A3C-904F0BB43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8392160" y="3014402"/>
            <a:ext cx="452709" cy="250148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9566C888-3063-5E2D-15A4-E86257FCC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5080548" y="4114800"/>
            <a:ext cx="1424027" cy="69805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6D89E598-0793-4B48-7C16-8505E45E2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7934634" y="4236720"/>
            <a:ext cx="629804" cy="80952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CB036F18-4A80-EADD-B741-5727733D9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6614160" y="1659120"/>
            <a:ext cx="860159" cy="4700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9E97F4DD-4DBD-F8C8-B0DD-9564057852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3" idx="3"/>
          </p:cNvCxnSpPr>
          <p:nvPr/>
        </p:nvCxnSpPr>
        <p:spPr>
          <a:xfrm>
            <a:off x="3422732" y="2365795"/>
            <a:ext cx="569151" cy="53290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9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62191-F46D-7814-9BFD-8CF513D8C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D394AB-4113-20EC-112C-8A2C68301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8114391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Modal per la modalità di ritiro</a:t>
            </a:r>
          </a:p>
        </p:txBody>
      </p:sp>
      <p:pic>
        <p:nvPicPr>
          <p:cNvPr id="5" name="Immagine 4" descr="Lo screen mostra il modal che si apre quando si clicca su &quot;Procedi con la prenotazione&quot;: si può ritirare il libro in biblioteca, oppure riceverlo comodamente a casa.">
            <a:extLst>
              <a:ext uri="{FF2B5EF4-FFF2-40B4-BE49-F238E27FC236}">
                <a16:creationId xmlns:a16="http://schemas.microsoft.com/office/drawing/2014/main" id="{57F90A31-DD05-5058-8260-E8479CCA4D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69" b="1"/>
          <a:stretch/>
        </p:blipFill>
        <p:spPr>
          <a:xfrm>
            <a:off x="1168382" y="1381124"/>
            <a:ext cx="9855235" cy="4537857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1F311156-94B0-6DCE-F339-6127BD3B9FF4}"/>
              </a:ext>
            </a:extLst>
          </p:cNvPr>
          <p:cNvSpPr txBox="1"/>
          <p:nvPr/>
        </p:nvSpPr>
        <p:spPr>
          <a:xfrm>
            <a:off x="8486106" y="2715123"/>
            <a:ext cx="20235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Input type=‘radio’ per scegliere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2600CC5E-E912-4A68-845B-4F13A65AD13D}"/>
              </a:ext>
            </a:extLst>
          </p:cNvPr>
          <p:cNvSpPr txBox="1"/>
          <p:nvPr/>
        </p:nvSpPr>
        <p:spPr>
          <a:xfrm>
            <a:off x="6716547" y="5052058"/>
            <a:ext cx="318457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Pulsante per tornare indietro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58FB5491-D57D-FF61-8014-473ADC440C62}"/>
              </a:ext>
            </a:extLst>
          </p:cNvPr>
          <p:cNvSpPr txBox="1"/>
          <p:nvPr/>
        </p:nvSpPr>
        <p:spPr>
          <a:xfrm>
            <a:off x="2766349" y="5140707"/>
            <a:ext cx="2709106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Pulsante per prenotare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A3D2F4DC-6A20-4DBD-5DE7-FCCC424A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4120902" y="4442648"/>
            <a:ext cx="1120764" cy="698059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F3E02DDD-4BF2-AA49-6562-D24A7EBE6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7072132" y="4405727"/>
            <a:ext cx="1236701" cy="64633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02C0534F-50EE-BF5D-A4A1-56F49A6DB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1"/>
          </p:cNvCxnSpPr>
          <p:nvPr/>
        </p:nvCxnSpPr>
        <p:spPr>
          <a:xfrm flipH="1">
            <a:off x="7625947" y="3038289"/>
            <a:ext cx="860159" cy="4700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395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ECF84-2A81-8384-46AD-F12B1D509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Lo screen mostra che il libro è stato prenotato">
            <a:extLst>
              <a:ext uri="{FF2B5EF4-FFF2-40B4-BE49-F238E27FC236}">
                <a16:creationId xmlns:a16="http://schemas.microsoft.com/office/drawing/2014/main" id="{266526E8-3958-A9A9-ADA3-9DB237A92A2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245"/>
          <a:stretch/>
        </p:blipFill>
        <p:spPr>
          <a:xfrm>
            <a:off x="1460315" y="1678327"/>
            <a:ext cx="9271369" cy="427106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16E0A70B-E855-58F3-FE35-4C23303F6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4153699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Libri prenotati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3750ED-D4E0-A309-F93B-DDBD43AF3F7B}"/>
              </a:ext>
            </a:extLst>
          </p:cNvPr>
          <p:cNvSpPr txBox="1"/>
          <p:nvPr/>
        </p:nvSpPr>
        <p:spPr>
          <a:xfrm>
            <a:off x="7718159" y="2321474"/>
            <a:ext cx="2023574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Alert di SweetAlert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EF118A3-6864-1748-3386-13C68177F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6858000" y="2644640"/>
            <a:ext cx="860159" cy="470062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80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A77D789-9DE0-43A3-B196-F13CFECFA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ECFF9F-CB9E-A1F7-BADC-39CEE397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2" y="382385"/>
            <a:ext cx="3306206" cy="754084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Il progetto</a:t>
            </a:r>
          </a:p>
        </p:txBody>
      </p: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56DDC602-6E05-DB69-526C-0BB2C72CE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1"/>
            <a:ext cx="6015897" cy="269748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dirty="0"/>
              <a:t>EasyReads è pensato per rendere le biblioteche accessibili a tutti.</a:t>
            </a:r>
          </a:p>
          <a:p>
            <a:pPr lvl="0">
              <a:buChar char="•"/>
            </a:pPr>
            <a:r>
              <a:rPr lang="it-IT" dirty="0"/>
              <a:t>portale digitale per una biblioteca</a:t>
            </a:r>
          </a:p>
          <a:p>
            <a:pPr lvl="0">
              <a:buChar char="•"/>
            </a:pPr>
            <a:r>
              <a:rPr lang="it-IT" dirty="0"/>
              <a:t>ambiente inclusivo e accessibile, con strumenti per disabilità visive, uditive e disturbi del neurosviluppo</a:t>
            </a:r>
          </a:p>
          <a:p>
            <a:pPr lvl="0">
              <a:buChar char="•"/>
            </a:pPr>
            <a:r>
              <a:rPr lang="it-IT" dirty="0"/>
              <a:t>navigazione chiara e intuitiva</a:t>
            </a:r>
          </a:p>
          <a:p>
            <a:pPr marL="0" indent="0">
              <a:lnSpc>
                <a:spcPct val="100000"/>
              </a:lnSpc>
              <a:buNone/>
            </a:pPr>
            <a:endParaRPr lang="it-IT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BC648B-BC3C-4674-B1FD-2F9F1C6D75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32C117-72B2-C48B-56BB-398FF27EC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16" r="18461"/>
          <a:stretch/>
        </p:blipFill>
        <p:spPr>
          <a:xfrm>
            <a:off x="7389812" y="10"/>
            <a:ext cx="4802188" cy="6857990"/>
          </a:xfrm>
          <a:custGeom>
            <a:avLst/>
            <a:gdLst/>
            <a:ahLst/>
            <a:cxnLst/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144621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374ED80-45FF-4F86-B49C-1306F7061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ED5847CD-959D-4EEF-A551-65942EBC3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569200" cy="6858000"/>
          </a:xfrm>
          <a:custGeom>
            <a:avLst/>
            <a:gdLst>
              <a:gd name="connsiteX0" fmla="*/ 0 w 7569200"/>
              <a:gd name="connsiteY0" fmla="*/ 0 h 6858000"/>
              <a:gd name="connsiteX1" fmla="*/ 7389812 w 7569200"/>
              <a:gd name="connsiteY1" fmla="*/ 0 h 6858000"/>
              <a:gd name="connsiteX2" fmla="*/ 7394575 w 7569200"/>
              <a:gd name="connsiteY2" fmla="*/ 66675 h 6858000"/>
              <a:gd name="connsiteX3" fmla="*/ 7402512 w 7569200"/>
              <a:gd name="connsiteY3" fmla="*/ 122237 h 6858000"/>
              <a:gd name="connsiteX4" fmla="*/ 7412037 w 7569200"/>
              <a:gd name="connsiteY4" fmla="*/ 174625 h 6858000"/>
              <a:gd name="connsiteX5" fmla="*/ 7427912 w 7569200"/>
              <a:gd name="connsiteY5" fmla="*/ 217487 h 6858000"/>
              <a:gd name="connsiteX6" fmla="*/ 7443787 w 7569200"/>
              <a:gd name="connsiteY6" fmla="*/ 260350 h 6858000"/>
              <a:gd name="connsiteX7" fmla="*/ 7462837 w 7569200"/>
              <a:gd name="connsiteY7" fmla="*/ 296862 h 6858000"/>
              <a:gd name="connsiteX8" fmla="*/ 7481887 w 7569200"/>
              <a:gd name="connsiteY8" fmla="*/ 334962 h 6858000"/>
              <a:gd name="connsiteX9" fmla="*/ 7499350 w 7569200"/>
              <a:gd name="connsiteY9" fmla="*/ 369887 h 6858000"/>
              <a:gd name="connsiteX10" fmla="*/ 7516812 w 7569200"/>
              <a:gd name="connsiteY10" fmla="*/ 409575 h 6858000"/>
              <a:gd name="connsiteX11" fmla="*/ 7532687 w 7569200"/>
              <a:gd name="connsiteY11" fmla="*/ 450850 h 6858000"/>
              <a:gd name="connsiteX12" fmla="*/ 7546975 w 7569200"/>
              <a:gd name="connsiteY12" fmla="*/ 496887 h 6858000"/>
              <a:gd name="connsiteX13" fmla="*/ 7558087 w 7569200"/>
              <a:gd name="connsiteY13" fmla="*/ 546100 h 6858000"/>
              <a:gd name="connsiteX14" fmla="*/ 7566025 w 7569200"/>
              <a:gd name="connsiteY14" fmla="*/ 606425 h 6858000"/>
              <a:gd name="connsiteX15" fmla="*/ 7569200 w 7569200"/>
              <a:gd name="connsiteY15" fmla="*/ 673100 h 6858000"/>
              <a:gd name="connsiteX16" fmla="*/ 7566025 w 7569200"/>
              <a:gd name="connsiteY16" fmla="*/ 744537 h 6858000"/>
              <a:gd name="connsiteX17" fmla="*/ 7558087 w 7569200"/>
              <a:gd name="connsiteY17" fmla="*/ 801687 h 6858000"/>
              <a:gd name="connsiteX18" fmla="*/ 7546975 w 7569200"/>
              <a:gd name="connsiteY18" fmla="*/ 854075 h 6858000"/>
              <a:gd name="connsiteX19" fmla="*/ 7532687 w 7569200"/>
              <a:gd name="connsiteY19" fmla="*/ 901700 h 6858000"/>
              <a:gd name="connsiteX20" fmla="*/ 7516812 w 7569200"/>
              <a:gd name="connsiteY20" fmla="*/ 942975 h 6858000"/>
              <a:gd name="connsiteX21" fmla="*/ 7497762 w 7569200"/>
              <a:gd name="connsiteY21" fmla="*/ 981075 h 6858000"/>
              <a:gd name="connsiteX22" fmla="*/ 7478712 w 7569200"/>
              <a:gd name="connsiteY22" fmla="*/ 1017587 h 6858000"/>
              <a:gd name="connsiteX23" fmla="*/ 7459662 w 7569200"/>
              <a:gd name="connsiteY23" fmla="*/ 1055687 h 6858000"/>
              <a:gd name="connsiteX24" fmla="*/ 7442200 w 7569200"/>
              <a:gd name="connsiteY24" fmla="*/ 1095375 h 6858000"/>
              <a:gd name="connsiteX25" fmla="*/ 7424737 w 7569200"/>
              <a:gd name="connsiteY25" fmla="*/ 1136650 h 6858000"/>
              <a:gd name="connsiteX26" fmla="*/ 7410450 w 7569200"/>
              <a:gd name="connsiteY26" fmla="*/ 1182687 h 6858000"/>
              <a:gd name="connsiteX27" fmla="*/ 7400925 w 7569200"/>
              <a:gd name="connsiteY27" fmla="*/ 1235075 h 6858000"/>
              <a:gd name="connsiteX28" fmla="*/ 7391400 w 7569200"/>
              <a:gd name="connsiteY28" fmla="*/ 1295400 h 6858000"/>
              <a:gd name="connsiteX29" fmla="*/ 7389812 w 7569200"/>
              <a:gd name="connsiteY29" fmla="*/ 1363662 h 6858000"/>
              <a:gd name="connsiteX30" fmla="*/ 7391400 w 7569200"/>
              <a:gd name="connsiteY30" fmla="*/ 1431925 h 6858000"/>
              <a:gd name="connsiteX31" fmla="*/ 7400925 w 7569200"/>
              <a:gd name="connsiteY31" fmla="*/ 1492250 h 6858000"/>
              <a:gd name="connsiteX32" fmla="*/ 7410450 w 7569200"/>
              <a:gd name="connsiteY32" fmla="*/ 1544637 h 6858000"/>
              <a:gd name="connsiteX33" fmla="*/ 7424737 w 7569200"/>
              <a:gd name="connsiteY33" fmla="*/ 1589087 h 6858000"/>
              <a:gd name="connsiteX34" fmla="*/ 7442200 w 7569200"/>
              <a:gd name="connsiteY34" fmla="*/ 1631950 h 6858000"/>
              <a:gd name="connsiteX35" fmla="*/ 7459662 w 7569200"/>
              <a:gd name="connsiteY35" fmla="*/ 1671637 h 6858000"/>
              <a:gd name="connsiteX36" fmla="*/ 7478712 w 7569200"/>
              <a:gd name="connsiteY36" fmla="*/ 1708150 h 6858000"/>
              <a:gd name="connsiteX37" fmla="*/ 7497762 w 7569200"/>
              <a:gd name="connsiteY37" fmla="*/ 1743075 h 6858000"/>
              <a:gd name="connsiteX38" fmla="*/ 7516812 w 7569200"/>
              <a:gd name="connsiteY38" fmla="*/ 1782762 h 6858000"/>
              <a:gd name="connsiteX39" fmla="*/ 7532687 w 7569200"/>
              <a:gd name="connsiteY39" fmla="*/ 1824037 h 6858000"/>
              <a:gd name="connsiteX40" fmla="*/ 7546975 w 7569200"/>
              <a:gd name="connsiteY40" fmla="*/ 1870075 h 6858000"/>
              <a:gd name="connsiteX41" fmla="*/ 7558087 w 7569200"/>
              <a:gd name="connsiteY41" fmla="*/ 1922462 h 6858000"/>
              <a:gd name="connsiteX42" fmla="*/ 7566025 w 7569200"/>
              <a:gd name="connsiteY42" fmla="*/ 1982787 h 6858000"/>
              <a:gd name="connsiteX43" fmla="*/ 7569200 w 7569200"/>
              <a:gd name="connsiteY43" fmla="*/ 2051050 h 6858000"/>
              <a:gd name="connsiteX44" fmla="*/ 7566025 w 7569200"/>
              <a:gd name="connsiteY44" fmla="*/ 2119312 h 6858000"/>
              <a:gd name="connsiteX45" fmla="*/ 7558087 w 7569200"/>
              <a:gd name="connsiteY45" fmla="*/ 2179637 h 6858000"/>
              <a:gd name="connsiteX46" fmla="*/ 7546975 w 7569200"/>
              <a:gd name="connsiteY46" fmla="*/ 2232025 h 6858000"/>
              <a:gd name="connsiteX47" fmla="*/ 7532687 w 7569200"/>
              <a:gd name="connsiteY47" fmla="*/ 2278062 h 6858000"/>
              <a:gd name="connsiteX48" fmla="*/ 7516812 w 7569200"/>
              <a:gd name="connsiteY48" fmla="*/ 2319337 h 6858000"/>
              <a:gd name="connsiteX49" fmla="*/ 7497762 w 7569200"/>
              <a:gd name="connsiteY49" fmla="*/ 2359025 h 6858000"/>
              <a:gd name="connsiteX50" fmla="*/ 7478712 w 7569200"/>
              <a:gd name="connsiteY50" fmla="*/ 2395537 h 6858000"/>
              <a:gd name="connsiteX51" fmla="*/ 7459662 w 7569200"/>
              <a:gd name="connsiteY51" fmla="*/ 2433637 h 6858000"/>
              <a:gd name="connsiteX52" fmla="*/ 7442200 w 7569200"/>
              <a:gd name="connsiteY52" fmla="*/ 2471737 h 6858000"/>
              <a:gd name="connsiteX53" fmla="*/ 7424737 w 7569200"/>
              <a:gd name="connsiteY53" fmla="*/ 2513012 h 6858000"/>
              <a:gd name="connsiteX54" fmla="*/ 7410450 w 7569200"/>
              <a:gd name="connsiteY54" fmla="*/ 2560637 h 6858000"/>
              <a:gd name="connsiteX55" fmla="*/ 7400925 w 7569200"/>
              <a:gd name="connsiteY55" fmla="*/ 2613025 h 6858000"/>
              <a:gd name="connsiteX56" fmla="*/ 7391400 w 7569200"/>
              <a:gd name="connsiteY56" fmla="*/ 2671762 h 6858000"/>
              <a:gd name="connsiteX57" fmla="*/ 7389812 w 7569200"/>
              <a:gd name="connsiteY57" fmla="*/ 2741612 h 6858000"/>
              <a:gd name="connsiteX58" fmla="*/ 7391400 w 7569200"/>
              <a:gd name="connsiteY58" fmla="*/ 2809875 h 6858000"/>
              <a:gd name="connsiteX59" fmla="*/ 7400925 w 7569200"/>
              <a:gd name="connsiteY59" fmla="*/ 2868612 h 6858000"/>
              <a:gd name="connsiteX60" fmla="*/ 7410450 w 7569200"/>
              <a:gd name="connsiteY60" fmla="*/ 2922587 h 6858000"/>
              <a:gd name="connsiteX61" fmla="*/ 7424737 w 7569200"/>
              <a:gd name="connsiteY61" fmla="*/ 2967037 h 6858000"/>
              <a:gd name="connsiteX62" fmla="*/ 7442200 w 7569200"/>
              <a:gd name="connsiteY62" fmla="*/ 3009900 h 6858000"/>
              <a:gd name="connsiteX63" fmla="*/ 7459662 w 7569200"/>
              <a:gd name="connsiteY63" fmla="*/ 3046412 h 6858000"/>
              <a:gd name="connsiteX64" fmla="*/ 7478712 w 7569200"/>
              <a:gd name="connsiteY64" fmla="*/ 3084512 h 6858000"/>
              <a:gd name="connsiteX65" fmla="*/ 7497762 w 7569200"/>
              <a:gd name="connsiteY65" fmla="*/ 3121025 h 6858000"/>
              <a:gd name="connsiteX66" fmla="*/ 7516812 w 7569200"/>
              <a:gd name="connsiteY66" fmla="*/ 3160712 h 6858000"/>
              <a:gd name="connsiteX67" fmla="*/ 7532687 w 7569200"/>
              <a:gd name="connsiteY67" fmla="*/ 3201987 h 6858000"/>
              <a:gd name="connsiteX68" fmla="*/ 7546975 w 7569200"/>
              <a:gd name="connsiteY68" fmla="*/ 3248025 h 6858000"/>
              <a:gd name="connsiteX69" fmla="*/ 7558087 w 7569200"/>
              <a:gd name="connsiteY69" fmla="*/ 3300412 h 6858000"/>
              <a:gd name="connsiteX70" fmla="*/ 7566025 w 7569200"/>
              <a:gd name="connsiteY70" fmla="*/ 3360737 h 6858000"/>
              <a:gd name="connsiteX71" fmla="*/ 7569200 w 7569200"/>
              <a:gd name="connsiteY71" fmla="*/ 3427412 h 6858000"/>
              <a:gd name="connsiteX72" fmla="*/ 7566025 w 7569200"/>
              <a:gd name="connsiteY72" fmla="*/ 3497262 h 6858000"/>
              <a:gd name="connsiteX73" fmla="*/ 7558087 w 7569200"/>
              <a:gd name="connsiteY73" fmla="*/ 3557587 h 6858000"/>
              <a:gd name="connsiteX74" fmla="*/ 7546975 w 7569200"/>
              <a:gd name="connsiteY74" fmla="*/ 3609975 h 6858000"/>
              <a:gd name="connsiteX75" fmla="*/ 7532687 w 7569200"/>
              <a:gd name="connsiteY75" fmla="*/ 3656012 h 6858000"/>
              <a:gd name="connsiteX76" fmla="*/ 7516812 w 7569200"/>
              <a:gd name="connsiteY76" fmla="*/ 3697287 h 6858000"/>
              <a:gd name="connsiteX77" fmla="*/ 7497762 w 7569200"/>
              <a:gd name="connsiteY77" fmla="*/ 3736975 h 6858000"/>
              <a:gd name="connsiteX78" fmla="*/ 7459662 w 7569200"/>
              <a:gd name="connsiteY78" fmla="*/ 3811587 h 6858000"/>
              <a:gd name="connsiteX79" fmla="*/ 7442200 w 7569200"/>
              <a:gd name="connsiteY79" fmla="*/ 3848100 h 6858000"/>
              <a:gd name="connsiteX80" fmla="*/ 7424737 w 7569200"/>
              <a:gd name="connsiteY80" fmla="*/ 3890962 h 6858000"/>
              <a:gd name="connsiteX81" fmla="*/ 7410450 w 7569200"/>
              <a:gd name="connsiteY81" fmla="*/ 3935412 h 6858000"/>
              <a:gd name="connsiteX82" fmla="*/ 7400925 w 7569200"/>
              <a:gd name="connsiteY82" fmla="*/ 3987800 h 6858000"/>
              <a:gd name="connsiteX83" fmla="*/ 7391400 w 7569200"/>
              <a:gd name="connsiteY83" fmla="*/ 4048125 h 6858000"/>
              <a:gd name="connsiteX84" fmla="*/ 7389812 w 7569200"/>
              <a:gd name="connsiteY84" fmla="*/ 4116387 h 6858000"/>
              <a:gd name="connsiteX85" fmla="*/ 7391400 w 7569200"/>
              <a:gd name="connsiteY85" fmla="*/ 4186237 h 6858000"/>
              <a:gd name="connsiteX86" fmla="*/ 7400925 w 7569200"/>
              <a:gd name="connsiteY86" fmla="*/ 4244975 h 6858000"/>
              <a:gd name="connsiteX87" fmla="*/ 7410450 w 7569200"/>
              <a:gd name="connsiteY87" fmla="*/ 4297362 h 6858000"/>
              <a:gd name="connsiteX88" fmla="*/ 7424737 w 7569200"/>
              <a:gd name="connsiteY88" fmla="*/ 4343400 h 6858000"/>
              <a:gd name="connsiteX89" fmla="*/ 7442200 w 7569200"/>
              <a:gd name="connsiteY89" fmla="*/ 4386262 h 6858000"/>
              <a:gd name="connsiteX90" fmla="*/ 7459662 w 7569200"/>
              <a:gd name="connsiteY90" fmla="*/ 4424362 h 6858000"/>
              <a:gd name="connsiteX91" fmla="*/ 7497762 w 7569200"/>
              <a:gd name="connsiteY91" fmla="*/ 4498975 h 6858000"/>
              <a:gd name="connsiteX92" fmla="*/ 7516812 w 7569200"/>
              <a:gd name="connsiteY92" fmla="*/ 4537075 h 6858000"/>
              <a:gd name="connsiteX93" fmla="*/ 7532687 w 7569200"/>
              <a:gd name="connsiteY93" fmla="*/ 4579937 h 6858000"/>
              <a:gd name="connsiteX94" fmla="*/ 7546975 w 7569200"/>
              <a:gd name="connsiteY94" fmla="*/ 4625975 h 6858000"/>
              <a:gd name="connsiteX95" fmla="*/ 7558087 w 7569200"/>
              <a:gd name="connsiteY95" fmla="*/ 4678362 h 6858000"/>
              <a:gd name="connsiteX96" fmla="*/ 7566025 w 7569200"/>
              <a:gd name="connsiteY96" fmla="*/ 4738687 h 6858000"/>
              <a:gd name="connsiteX97" fmla="*/ 7569200 w 7569200"/>
              <a:gd name="connsiteY97" fmla="*/ 4806950 h 6858000"/>
              <a:gd name="connsiteX98" fmla="*/ 7566025 w 7569200"/>
              <a:gd name="connsiteY98" fmla="*/ 4875212 h 6858000"/>
              <a:gd name="connsiteX99" fmla="*/ 7558087 w 7569200"/>
              <a:gd name="connsiteY99" fmla="*/ 4935537 h 6858000"/>
              <a:gd name="connsiteX100" fmla="*/ 7546975 w 7569200"/>
              <a:gd name="connsiteY100" fmla="*/ 4987925 h 6858000"/>
              <a:gd name="connsiteX101" fmla="*/ 7532687 w 7569200"/>
              <a:gd name="connsiteY101" fmla="*/ 5033962 h 6858000"/>
              <a:gd name="connsiteX102" fmla="*/ 7516812 w 7569200"/>
              <a:gd name="connsiteY102" fmla="*/ 5075237 h 6858000"/>
              <a:gd name="connsiteX103" fmla="*/ 7497762 w 7569200"/>
              <a:gd name="connsiteY103" fmla="*/ 5114925 h 6858000"/>
              <a:gd name="connsiteX104" fmla="*/ 7478712 w 7569200"/>
              <a:gd name="connsiteY104" fmla="*/ 5149850 h 6858000"/>
              <a:gd name="connsiteX105" fmla="*/ 7459662 w 7569200"/>
              <a:gd name="connsiteY105" fmla="*/ 5186362 h 6858000"/>
              <a:gd name="connsiteX106" fmla="*/ 7442200 w 7569200"/>
              <a:gd name="connsiteY106" fmla="*/ 5226050 h 6858000"/>
              <a:gd name="connsiteX107" fmla="*/ 7424737 w 7569200"/>
              <a:gd name="connsiteY107" fmla="*/ 5268912 h 6858000"/>
              <a:gd name="connsiteX108" fmla="*/ 7410450 w 7569200"/>
              <a:gd name="connsiteY108" fmla="*/ 5313362 h 6858000"/>
              <a:gd name="connsiteX109" fmla="*/ 7400925 w 7569200"/>
              <a:gd name="connsiteY109" fmla="*/ 5365750 h 6858000"/>
              <a:gd name="connsiteX110" fmla="*/ 7391400 w 7569200"/>
              <a:gd name="connsiteY110" fmla="*/ 5426075 h 6858000"/>
              <a:gd name="connsiteX111" fmla="*/ 7389812 w 7569200"/>
              <a:gd name="connsiteY111" fmla="*/ 5494337 h 6858000"/>
              <a:gd name="connsiteX112" fmla="*/ 7391400 w 7569200"/>
              <a:gd name="connsiteY112" fmla="*/ 5562600 h 6858000"/>
              <a:gd name="connsiteX113" fmla="*/ 7400925 w 7569200"/>
              <a:gd name="connsiteY113" fmla="*/ 5622925 h 6858000"/>
              <a:gd name="connsiteX114" fmla="*/ 7410450 w 7569200"/>
              <a:gd name="connsiteY114" fmla="*/ 5675312 h 6858000"/>
              <a:gd name="connsiteX115" fmla="*/ 7424737 w 7569200"/>
              <a:gd name="connsiteY115" fmla="*/ 5721350 h 6858000"/>
              <a:gd name="connsiteX116" fmla="*/ 7442200 w 7569200"/>
              <a:gd name="connsiteY116" fmla="*/ 5762625 h 6858000"/>
              <a:gd name="connsiteX117" fmla="*/ 7459662 w 7569200"/>
              <a:gd name="connsiteY117" fmla="*/ 5802312 h 6858000"/>
              <a:gd name="connsiteX118" fmla="*/ 7478712 w 7569200"/>
              <a:gd name="connsiteY118" fmla="*/ 5840412 h 6858000"/>
              <a:gd name="connsiteX119" fmla="*/ 7497762 w 7569200"/>
              <a:gd name="connsiteY119" fmla="*/ 5876925 h 6858000"/>
              <a:gd name="connsiteX120" fmla="*/ 7516812 w 7569200"/>
              <a:gd name="connsiteY120" fmla="*/ 5915025 h 6858000"/>
              <a:gd name="connsiteX121" fmla="*/ 7532687 w 7569200"/>
              <a:gd name="connsiteY121" fmla="*/ 5956300 h 6858000"/>
              <a:gd name="connsiteX122" fmla="*/ 7546975 w 7569200"/>
              <a:gd name="connsiteY122" fmla="*/ 6003925 h 6858000"/>
              <a:gd name="connsiteX123" fmla="*/ 7558087 w 7569200"/>
              <a:gd name="connsiteY123" fmla="*/ 6056312 h 6858000"/>
              <a:gd name="connsiteX124" fmla="*/ 7566025 w 7569200"/>
              <a:gd name="connsiteY124" fmla="*/ 6113462 h 6858000"/>
              <a:gd name="connsiteX125" fmla="*/ 7569200 w 7569200"/>
              <a:gd name="connsiteY125" fmla="*/ 6183312 h 6858000"/>
              <a:gd name="connsiteX126" fmla="*/ 7566025 w 7569200"/>
              <a:gd name="connsiteY126" fmla="*/ 6251575 h 6858000"/>
              <a:gd name="connsiteX127" fmla="*/ 7558087 w 7569200"/>
              <a:gd name="connsiteY127" fmla="*/ 6311900 h 6858000"/>
              <a:gd name="connsiteX128" fmla="*/ 7546975 w 7569200"/>
              <a:gd name="connsiteY128" fmla="*/ 6361112 h 6858000"/>
              <a:gd name="connsiteX129" fmla="*/ 7532687 w 7569200"/>
              <a:gd name="connsiteY129" fmla="*/ 6407150 h 6858000"/>
              <a:gd name="connsiteX130" fmla="*/ 7516812 w 7569200"/>
              <a:gd name="connsiteY130" fmla="*/ 6448425 h 6858000"/>
              <a:gd name="connsiteX131" fmla="*/ 7499350 w 7569200"/>
              <a:gd name="connsiteY131" fmla="*/ 6488112 h 6858000"/>
              <a:gd name="connsiteX132" fmla="*/ 7481887 w 7569200"/>
              <a:gd name="connsiteY132" fmla="*/ 6523037 h 6858000"/>
              <a:gd name="connsiteX133" fmla="*/ 7462837 w 7569200"/>
              <a:gd name="connsiteY133" fmla="*/ 6561137 h 6858000"/>
              <a:gd name="connsiteX134" fmla="*/ 7443787 w 7569200"/>
              <a:gd name="connsiteY134" fmla="*/ 6597650 h 6858000"/>
              <a:gd name="connsiteX135" fmla="*/ 7427912 w 7569200"/>
              <a:gd name="connsiteY135" fmla="*/ 6640512 h 6858000"/>
              <a:gd name="connsiteX136" fmla="*/ 7412037 w 7569200"/>
              <a:gd name="connsiteY136" fmla="*/ 6683375 h 6858000"/>
              <a:gd name="connsiteX137" fmla="*/ 7402512 w 7569200"/>
              <a:gd name="connsiteY137" fmla="*/ 6735762 h 6858000"/>
              <a:gd name="connsiteX138" fmla="*/ 7394575 w 7569200"/>
              <a:gd name="connsiteY138" fmla="*/ 6791325 h 6858000"/>
              <a:gd name="connsiteX139" fmla="*/ 7389812 w 7569200"/>
              <a:gd name="connsiteY139" fmla="*/ 6858000 h 6858000"/>
              <a:gd name="connsiteX140" fmla="*/ 0 w 7569200"/>
              <a:gd name="connsiteY140" fmla="*/ 6858000 h 6858000"/>
              <a:gd name="connsiteX141" fmla="*/ 0 w 7569200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569200" h="6858000">
                <a:moveTo>
                  <a:pt x="0" y="0"/>
                </a:moveTo>
                <a:lnTo>
                  <a:pt x="7389812" y="0"/>
                </a:lnTo>
                <a:lnTo>
                  <a:pt x="7394575" y="66675"/>
                </a:lnTo>
                <a:lnTo>
                  <a:pt x="7402512" y="122237"/>
                </a:lnTo>
                <a:lnTo>
                  <a:pt x="7412037" y="174625"/>
                </a:lnTo>
                <a:lnTo>
                  <a:pt x="7427912" y="217487"/>
                </a:lnTo>
                <a:lnTo>
                  <a:pt x="7443787" y="260350"/>
                </a:lnTo>
                <a:lnTo>
                  <a:pt x="7462837" y="296862"/>
                </a:lnTo>
                <a:lnTo>
                  <a:pt x="7481887" y="334962"/>
                </a:lnTo>
                <a:lnTo>
                  <a:pt x="7499350" y="369887"/>
                </a:lnTo>
                <a:lnTo>
                  <a:pt x="7516812" y="409575"/>
                </a:lnTo>
                <a:lnTo>
                  <a:pt x="7532687" y="450850"/>
                </a:lnTo>
                <a:lnTo>
                  <a:pt x="7546975" y="496887"/>
                </a:lnTo>
                <a:lnTo>
                  <a:pt x="7558087" y="546100"/>
                </a:lnTo>
                <a:lnTo>
                  <a:pt x="7566025" y="606425"/>
                </a:lnTo>
                <a:lnTo>
                  <a:pt x="7569200" y="673100"/>
                </a:lnTo>
                <a:lnTo>
                  <a:pt x="7566025" y="744537"/>
                </a:lnTo>
                <a:lnTo>
                  <a:pt x="7558087" y="801687"/>
                </a:lnTo>
                <a:lnTo>
                  <a:pt x="7546975" y="854075"/>
                </a:lnTo>
                <a:lnTo>
                  <a:pt x="7532687" y="901700"/>
                </a:lnTo>
                <a:lnTo>
                  <a:pt x="7516812" y="942975"/>
                </a:lnTo>
                <a:lnTo>
                  <a:pt x="7497762" y="981075"/>
                </a:lnTo>
                <a:lnTo>
                  <a:pt x="7478712" y="1017587"/>
                </a:lnTo>
                <a:lnTo>
                  <a:pt x="7459662" y="1055687"/>
                </a:lnTo>
                <a:lnTo>
                  <a:pt x="7442200" y="1095375"/>
                </a:lnTo>
                <a:lnTo>
                  <a:pt x="7424737" y="1136650"/>
                </a:lnTo>
                <a:lnTo>
                  <a:pt x="7410450" y="1182687"/>
                </a:lnTo>
                <a:lnTo>
                  <a:pt x="7400925" y="1235075"/>
                </a:lnTo>
                <a:lnTo>
                  <a:pt x="7391400" y="1295400"/>
                </a:lnTo>
                <a:lnTo>
                  <a:pt x="7389812" y="1363662"/>
                </a:lnTo>
                <a:lnTo>
                  <a:pt x="7391400" y="1431925"/>
                </a:lnTo>
                <a:lnTo>
                  <a:pt x="7400925" y="1492250"/>
                </a:lnTo>
                <a:lnTo>
                  <a:pt x="7410450" y="1544637"/>
                </a:lnTo>
                <a:lnTo>
                  <a:pt x="7424737" y="1589087"/>
                </a:lnTo>
                <a:lnTo>
                  <a:pt x="7442200" y="1631950"/>
                </a:lnTo>
                <a:lnTo>
                  <a:pt x="7459662" y="1671637"/>
                </a:lnTo>
                <a:lnTo>
                  <a:pt x="7478712" y="1708150"/>
                </a:lnTo>
                <a:lnTo>
                  <a:pt x="7497762" y="1743075"/>
                </a:lnTo>
                <a:lnTo>
                  <a:pt x="7516812" y="1782762"/>
                </a:lnTo>
                <a:lnTo>
                  <a:pt x="7532687" y="1824037"/>
                </a:lnTo>
                <a:lnTo>
                  <a:pt x="7546975" y="1870075"/>
                </a:lnTo>
                <a:lnTo>
                  <a:pt x="7558087" y="1922462"/>
                </a:lnTo>
                <a:lnTo>
                  <a:pt x="7566025" y="1982787"/>
                </a:lnTo>
                <a:lnTo>
                  <a:pt x="7569200" y="2051050"/>
                </a:lnTo>
                <a:lnTo>
                  <a:pt x="7566025" y="2119312"/>
                </a:lnTo>
                <a:lnTo>
                  <a:pt x="7558087" y="2179637"/>
                </a:lnTo>
                <a:lnTo>
                  <a:pt x="7546975" y="2232025"/>
                </a:lnTo>
                <a:lnTo>
                  <a:pt x="7532687" y="2278062"/>
                </a:lnTo>
                <a:lnTo>
                  <a:pt x="7516812" y="2319337"/>
                </a:lnTo>
                <a:lnTo>
                  <a:pt x="7497762" y="2359025"/>
                </a:lnTo>
                <a:lnTo>
                  <a:pt x="7478712" y="2395537"/>
                </a:lnTo>
                <a:lnTo>
                  <a:pt x="7459662" y="2433637"/>
                </a:lnTo>
                <a:lnTo>
                  <a:pt x="7442200" y="2471737"/>
                </a:lnTo>
                <a:lnTo>
                  <a:pt x="7424737" y="2513012"/>
                </a:lnTo>
                <a:lnTo>
                  <a:pt x="7410450" y="2560637"/>
                </a:lnTo>
                <a:lnTo>
                  <a:pt x="7400925" y="2613025"/>
                </a:lnTo>
                <a:lnTo>
                  <a:pt x="7391400" y="2671762"/>
                </a:lnTo>
                <a:lnTo>
                  <a:pt x="7389812" y="2741612"/>
                </a:lnTo>
                <a:lnTo>
                  <a:pt x="7391400" y="2809875"/>
                </a:lnTo>
                <a:lnTo>
                  <a:pt x="7400925" y="2868612"/>
                </a:lnTo>
                <a:lnTo>
                  <a:pt x="7410450" y="2922587"/>
                </a:lnTo>
                <a:lnTo>
                  <a:pt x="7424737" y="2967037"/>
                </a:lnTo>
                <a:lnTo>
                  <a:pt x="7442200" y="3009900"/>
                </a:lnTo>
                <a:lnTo>
                  <a:pt x="7459662" y="3046412"/>
                </a:lnTo>
                <a:lnTo>
                  <a:pt x="7478712" y="3084512"/>
                </a:lnTo>
                <a:lnTo>
                  <a:pt x="7497762" y="3121025"/>
                </a:lnTo>
                <a:lnTo>
                  <a:pt x="7516812" y="3160712"/>
                </a:lnTo>
                <a:lnTo>
                  <a:pt x="7532687" y="3201987"/>
                </a:lnTo>
                <a:lnTo>
                  <a:pt x="7546975" y="3248025"/>
                </a:lnTo>
                <a:lnTo>
                  <a:pt x="7558087" y="3300412"/>
                </a:lnTo>
                <a:lnTo>
                  <a:pt x="7566025" y="3360737"/>
                </a:lnTo>
                <a:lnTo>
                  <a:pt x="7569200" y="3427412"/>
                </a:lnTo>
                <a:lnTo>
                  <a:pt x="7566025" y="3497262"/>
                </a:lnTo>
                <a:lnTo>
                  <a:pt x="7558087" y="3557587"/>
                </a:lnTo>
                <a:lnTo>
                  <a:pt x="7546975" y="3609975"/>
                </a:lnTo>
                <a:lnTo>
                  <a:pt x="7532687" y="3656012"/>
                </a:lnTo>
                <a:lnTo>
                  <a:pt x="7516812" y="3697287"/>
                </a:lnTo>
                <a:lnTo>
                  <a:pt x="7497762" y="3736975"/>
                </a:lnTo>
                <a:lnTo>
                  <a:pt x="7459662" y="3811587"/>
                </a:lnTo>
                <a:lnTo>
                  <a:pt x="7442200" y="3848100"/>
                </a:lnTo>
                <a:lnTo>
                  <a:pt x="7424737" y="3890962"/>
                </a:lnTo>
                <a:lnTo>
                  <a:pt x="7410450" y="3935412"/>
                </a:lnTo>
                <a:lnTo>
                  <a:pt x="7400925" y="3987800"/>
                </a:lnTo>
                <a:lnTo>
                  <a:pt x="7391400" y="4048125"/>
                </a:lnTo>
                <a:lnTo>
                  <a:pt x="7389812" y="4116387"/>
                </a:lnTo>
                <a:lnTo>
                  <a:pt x="7391400" y="4186237"/>
                </a:lnTo>
                <a:lnTo>
                  <a:pt x="7400925" y="4244975"/>
                </a:lnTo>
                <a:lnTo>
                  <a:pt x="7410450" y="4297362"/>
                </a:lnTo>
                <a:lnTo>
                  <a:pt x="7424737" y="4343400"/>
                </a:lnTo>
                <a:lnTo>
                  <a:pt x="7442200" y="4386262"/>
                </a:lnTo>
                <a:lnTo>
                  <a:pt x="7459662" y="4424362"/>
                </a:lnTo>
                <a:lnTo>
                  <a:pt x="7497762" y="4498975"/>
                </a:lnTo>
                <a:lnTo>
                  <a:pt x="7516812" y="4537075"/>
                </a:lnTo>
                <a:lnTo>
                  <a:pt x="7532687" y="4579937"/>
                </a:lnTo>
                <a:lnTo>
                  <a:pt x="7546975" y="4625975"/>
                </a:lnTo>
                <a:lnTo>
                  <a:pt x="7558087" y="4678362"/>
                </a:lnTo>
                <a:lnTo>
                  <a:pt x="7566025" y="4738687"/>
                </a:lnTo>
                <a:lnTo>
                  <a:pt x="7569200" y="4806950"/>
                </a:lnTo>
                <a:lnTo>
                  <a:pt x="7566025" y="4875212"/>
                </a:lnTo>
                <a:lnTo>
                  <a:pt x="7558087" y="4935537"/>
                </a:lnTo>
                <a:lnTo>
                  <a:pt x="7546975" y="4987925"/>
                </a:lnTo>
                <a:lnTo>
                  <a:pt x="7532687" y="5033962"/>
                </a:lnTo>
                <a:lnTo>
                  <a:pt x="7516812" y="5075237"/>
                </a:lnTo>
                <a:lnTo>
                  <a:pt x="7497762" y="5114925"/>
                </a:lnTo>
                <a:lnTo>
                  <a:pt x="7478712" y="5149850"/>
                </a:lnTo>
                <a:lnTo>
                  <a:pt x="7459662" y="5186362"/>
                </a:lnTo>
                <a:lnTo>
                  <a:pt x="7442200" y="5226050"/>
                </a:lnTo>
                <a:lnTo>
                  <a:pt x="7424737" y="5268912"/>
                </a:lnTo>
                <a:lnTo>
                  <a:pt x="7410450" y="5313362"/>
                </a:lnTo>
                <a:lnTo>
                  <a:pt x="7400925" y="5365750"/>
                </a:lnTo>
                <a:lnTo>
                  <a:pt x="7391400" y="5426075"/>
                </a:lnTo>
                <a:lnTo>
                  <a:pt x="7389812" y="5494337"/>
                </a:lnTo>
                <a:lnTo>
                  <a:pt x="7391400" y="5562600"/>
                </a:lnTo>
                <a:lnTo>
                  <a:pt x="7400925" y="5622925"/>
                </a:lnTo>
                <a:lnTo>
                  <a:pt x="7410450" y="5675312"/>
                </a:lnTo>
                <a:lnTo>
                  <a:pt x="7424737" y="5721350"/>
                </a:lnTo>
                <a:lnTo>
                  <a:pt x="7442200" y="5762625"/>
                </a:lnTo>
                <a:lnTo>
                  <a:pt x="7459662" y="5802312"/>
                </a:lnTo>
                <a:lnTo>
                  <a:pt x="7478712" y="5840412"/>
                </a:lnTo>
                <a:lnTo>
                  <a:pt x="7497762" y="5876925"/>
                </a:lnTo>
                <a:lnTo>
                  <a:pt x="7516812" y="5915025"/>
                </a:lnTo>
                <a:lnTo>
                  <a:pt x="7532687" y="5956300"/>
                </a:lnTo>
                <a:lnTo>
                  <a:pt x="7546975" y="6003925"/>
                </a:lnTo>
                <a:lnTo>
                  <a:pt x="7558087" y="6056312"/>
                </a:lnTo>
                <a:lnTo>
                  <a:pt x="7566025" y="6113462"/>
                </a:lnTo>
                <a:lnTo>
                  <a:pt x="7569200" y="6183312"/>
                </a:lnTo>
                <a:lnTo>
                  <a:pt x="7566025" y="6251575"/>
                </a:lnTo>
                <a:lnTo>
                  <a:pt x="7558087" y="6311900"/>
                </a:lnTo>
                <a:lnTo>
                  <a:pt x="7546975" y="6361112"/>
                </a:lnTo>
                <a:lnTo>
                  <a:pt x="7532687" y="6407150"/>
                </a:lnTo>
                <a:lnTo>
                  <a:pt x="7516812" y="6448425"/>
                </a:lnTo>
                <a:lnTo>
                  <a:pt x="7499350" y="6488112"/>
                </a:lnTo>
                <a:lnTo>
                  <a:pt x="7481887" y="6523037"/>
                </a:lnTo>
                <a:lnTo>
                  <a:pt x="7462837" y="6561137"/>
                </a:lnTo>
                <a:lnTo>
                  <a:pt x="7443787" y="6597650"/>
                </a:lnTo>
                <a:lnTo>
                  <a:pt x="7427912" y="6640512"/>
                </a:lnTo>
                <a:lnTo>
                  <a:pt x="7412037" y="6683375"/>
                </a:lnTo>
                <a:lnTo>
                  <a:pt x="7402512" y="6735762"/>
                </a:lnTo>
                <a:lnTo>
                  <a:pt x="7394575" y="6791325"/>
                </a:lnTo>
                <a:lnTo>
                  <a:pt x="738981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4145" y="484631"/>
            <a:ext cx="4396976" cy="805689"/>
          </a:xfrm>
        </p:spPr>
        <p:txBody>
          <a:bodyPr>
            <a:normAutofit/>
          </a:bodyPr>
          <a:lstStyle/>
          <a:p>
            <a:r>
              <a:rPr lang="it-IT" cap="none" dirty="0"/>
              <a:t>Sviluppi futuri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ADC8953-950B-A26C-8DBA-E9CC97C8802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765051" y="2443140"/>
            <a:ext cx="6306309" cy="34830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Pubblicazione del sito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Creazione di un database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Migrazione in PHP o Angular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Registrazione e login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Nuovi libri di ogni genere, con trame più lunghe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Test di usabilità: Migliorare l’accessibilità, da basare sui feedback ricevuti</a:t>
            </a:r>
          </a:p>
          <a:p>
            <a:pPr eaLnBrk="0" fontAlgn="base" hangingPunct="0">
              <a:spcBef>
                <a:spcPct val="0"/>
              </a:spcBef>
              <a:spcAft>
                <a:spcPts val="600"/>
              </a:spcAft>
              <a:buClrTx/>
            </a:pPr>
            <a:r>
              <a:rPr lang="it-IT" altLang="it-IT" dirty="0">
                <a:solidFill>
                  <a:srgbClr val="000000"/>
                </a:solidFill>
              </a:rPr>
              <a:t>Trascrizioni vocali umane: Audiolibri con narrazioni naturali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C0B614-29D2-4FBD-9F99-0F394A803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5BE5019-4AC3-D616-801A-B84B920B3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50787" y="1600709"/>
            <a:ext cx="3656581" cy="365658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2DB160-9690-BEB4-7622-FABF7EE5C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84D4887-5943-655E-4B8D-C3908860F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39060" y="0"/>
            <a:ext cx="755294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 14">
            <a:extLst>
              <a:ext uri="{FF2B5EF4-FFF2-40B4-BE49-F238E27FC236}">
                <a16:creationId xmlns:a16="http://schemas.microsoft.com/office/drawing/2014/main" id="{0C74ACA0-56FA-1351-BF67-9C45C775A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AFD7F9AC-C851-647C-C90C-24024FF3E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4" t="3810" r="1270" b="4203"/>
          <a:stretch/>
        </p:blipFill>
        <p:spPr>
          <a:xfrm>
            <a:off x="613815" y="2921836"/>
            <a:ext cx="3995589" cy="1018244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2458D86-76AD-238D-E7DD-C41941066B1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565357" y="1015547"/>
            <a:ext cx="5061286" cy="56658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 sz="2800"/>
            </a:pPr>
            <a:r>
              <a:rPr kumimoji="0" lang="it-IT" sz="3500" b="1" i="0" u="none" strike="noStrike" kern="1200" cap="none" spc="0" normalizeH="0" baseline="0" noProof="0" dirty="0">
                <a:ln>
                  <a:noFill/>
                </a:ln>
                <a:solidFill>
                  <a:srgbClr val="A38D5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Grazie</a:t>
            </a:r>
            <a:r>
              <a:rPr kumimoji="0" lang="it-IT" sz="35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per l’attenzione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25AE6B9-9D07-5A4B-8765-EFC690477FB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/>
          </p:cNvSpPr>
          <p:nvPr/>
        </p:nvSpPr>
        <p:spPr>
          <a:xfrm>
            <a:off x="6013789" y="2950002"/>
            <a:ext cx="5875692" cy="95337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700"/>
              </a:spcBef>
              <a:spcAft>
                <a:spcPts val="600"/>
              </a:spcAft>
              <a:buClr>
                <a:schemeClr val="tx2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it-IT" sz="3200" b="1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Realizzazione del sito di una biblioteca con supporto CAA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A84BCAA1-7960-7859-79D3-EA455BFBDC9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981692" y="4240801"/>
            <a:ext cx="1939887" cy="7442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defRPr sz="2800"/>
            </a:pPr>
            <a:r>
              <a:rPr lang="it-IT" sz="1700" cap="none" spc="0" dirty="0">
                <a:solidFill>
                  <a:schemeClr val="bg1"/>
                </a:solidFill>
              </a:rPr>
              <a:t>Studente:</a:t>
            </a:r>
          </a:p>
          <a:p>
            <a:pPr>
              <a:lnSpc>
                <a:spcPct val="90000"/>
              </a:lnSpc>
              <a:spcAft>
                <a:spcPts val="600"/>
              </a:spcAft>
              <a:defRPr sz="2800"/>
            </a:pPr>
            <a:r>
              <a:rPr lang="it-IT" sz="1700" cap="none" spc="0" dirty="0">
                <a:solidFill>
                  <a:schemeClr val="bg1"/>
                </a:solidFill>
              </a:rPr>
              <a:t>Marco Petrucci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47F87E8-5DA6-B908-A4F3-5B296CAB07D9}"/>
              </a:ext>
            </a:extLst>
          </p:cNvPr>
          <p:cNvSpPr txBox="1">
            <a:spLocks/>
          </p:cNvSpPr>
          <p:nvPr/>
        </p:nvSpPr>
        <p:spPr>
          <a:xfrm>
            <a:off x="6958583" y="6387100"/>
            <a:ext cx="3986104" cy="283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2000" b="1" i="0" kern="1200" cap="all" spc="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  <a:defRPr sz="2800"/>
            </a:pPr>
            <a:r>
              <a:rPr lang="it-IT" sz="1300" b="0" i="1" cap="none" spc="0" dirty="0">
                <a:solidFill>
                  <a:schemeClr val="bg1"/>
                </a:solidFill>
              </a:rPr>
              <a:t>Informatica Umanistica magistrale - A.A. 2024/2025</a:t>
            </a:r>
          </a:p>
        </p:txBody>
      </p:sp>
    </p:spTree>
    <p:extLst>
      <p:ext uri="{BB962C8B-B14F-4D97-AF65-F5344CB8AC3E}">
        <p14:creationId xmlns:p14="http://schemas.microsoft.com/office/powerpoint/2010/main" val="390687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344408-A202-CD12-79AD-5B0F0CDCC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5236208" cy="1492132"/>
          </a:xfrm>
        </p:spPr>
        <p:txBody>
          <a:bodyPr/>
          <a:lstStyle/>
          <a:p>
            <a:r>
              <a:rPr lang="it-IT" cap="none" dirty="0"/>
              <a:t>Obiettivi del sito</a:t>
            </a:r>
          </a:p>
        </p:txBody>
      </p:sp>
      <p:graphicFrame>
        <p:nvGraphicFramePr>
          <p:cNvPr id="7" name="Segnaposto contenuto 2" descr="Un obiettivo primario del sito è garantire la priorità per persone con disabilità visive e/o uditive e disturbi del neurosviluppo.&#10;In particolare, si dà la possibilità di prenotare libri e scegliere tra ritiro in biblioteca o consegna a domicilio e integrazione dello strumento di Comunicazione Alternativa Aumentativa per le trame dei libri; fornire uno strumento di orientamento che faciliti l’utente ad accedere fisicamente alla biblioteca">
            <a:extLst>
              <a:ext uri="{FF2B5EF4-FFF2-40B4-BE49-F238E27FC236}">
                <a16:creationId xmlns:a16="http://schemas.microsoft.com/office/drawing/2014/main" id="{A152DDCC-8473-37D6-8768-F0E8E37942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4809296"/>
              </p:ext>
            </p:extLst>
          </p:nvPr>
        </p:nvGraphicFramePr>
        <p:xfrm>
          <a:off x="1605829" y="2243254"/>
          <a:ext cx="8980342" cy="28769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33663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C615D28-8D37-47CB-9D5B-9ACFDA308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1FDC264-1201-436C-919B-101837D60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672465" cy="6858000"/>
          </a:xfrm>
          <a:custGeom>
            <a:avLst/>
            <a:gdLst>
              <a:gd name="connsiteX0" fmla="*/ 0 w 672465"/>
              <a:gd name="connsiteY0" fmla="*/ 0 h 6858000"/>
              <a:gd name="connsiteX1" fmla="*/ 496253 w 672465"/>
              <a:gd name="connsiteY1" fmla="*/ 0 h 6858000"/>
              <a:gd name="connsiteX2" fmla="*/ 497840 w 672465"/>
              <a:gd name="connsiteY2" fmla="*/ 68263 h 6858000"/>
              <a:gd name="connsiteX3" fmla="*/ 505778 w 672465"/>
              <a:gd name="connsiteY3" fmla="*/ 128588 h 6858000"/>
              <a:gd name="connsiteX4" fmla="*/ 516890 w 672465"/>
              <a:gd name="connsiteY4" fmla="*/ 180975 h 6858000"/>
              <a:gd name="connsiteX5" fmla="*/ 531178 w 672465"/>
              <a:gd name="connsiteY5" fmla="*/ 227013 h 6858000"/>
              <a:gd name="connsiteX6" fmla="*/ 547053 w 672465"/>
              <a:gd name="connsiteY6" fmla="*/ 268288 h 6858000"/>
              <a:gd name="connsiteX7" fmla="*/ 566103 w 672465"/>
              <a:gd name="connsiteY7" fmla="*/ 304800 h 6858000"/>
              <a:gd name="connsiteX8" fmla="*/ 585153 w 672465"/>
              <a:gd name="connsiteY8" fmla="*/ 342900 h 6858000"/>
              <a:gd name="connsiteX9" fmla="*/ 604203 w 672465"/>
              <a:gd name="connsiteY9" fmla="*/ 381000 h 6858000"/>
              <a:gd name="connsiteX10" fmla="*/ 620078 w 672465"/>
              <a:gd name="connsiteY10" fmla="*/ 417513 h 6858000"/>
              <a:gd name="connsiteX11" fmla="*/ 635953 w 672465"/>
              <a:gd name="connsiteY11" fmla="*/ 458788 h 6858000"/>
              <a:gd name="connsiteX12" fmla="*/ 651828 w 672465"/>
              <a:gd name="connsiteY12" fmla="*/ 504825 h 6858000"/>
              <a:gd name="connsiteX13" fmla="*/ 662940 w 672465"/>
              <a:gd name="connsiteY13" fmla="*/ 557213 h 6858000"/>
              <a:gd name="connsiteX14" fmla="*/ 669290 w 672465"/>
              <a:gd name="connsiteY14" fmla="*/ 617538 h 6858000"/>
              <a:gd name="connsiteX15" fmla="*/ 672465 w 672465"/>
              <a:gd name="connsiteY15" fmla="*/ 685800 h 6858000"/>
              <a:gd name="connsiteX16" fmla="*/ 669290 w 672465"/>
              <a:gd name="connsiteY16" fmla="*/ 754063 h 6858000"/>
              <a:gd name="connsiteX17" fmla="*/ 662940 w 672465"/>
              <a:gd name="connsiteY17" fmla="*/ 814388 h 6858000"/>
              <a:gd name="connsiteX18" fmla="*/ 651828 w 672465"/>
              <a:gd name="connsiteY18" fmla="*/ 866775 h 6858000"/>
              <a:gd name="connsiteX19" fmla="*/ 635953 w 672465"/>
              <a:gd name="connsiteY19" fmla="*/ 912813 h 6858000"/>
              <a:gd name="connsiteX20" fmla="*/ 620078 w 672465"/>
              <a:gd name="connsiteY20" fmla="*/ 954088 h 6858000"/>
              <a:gd name="connsiteX21" fmla="*/ 604203 w 672465"/>
              <a:gd name="connsiteY21" fmla="*/ 990600 h 6858000"/>
              <a:gd name="connsiteX22" fmla="*/ 585153 w 672465"/>
              <a:gd name="connsiteY22" fmla="*/ 1028700 h 6858000"/>
              <a:gd name="connsiteX23" fmla="*/ 566103 w 672465"/>
              <a:gd name="connsiteY23" fmla="*/ 1066800 h 6858000"/>
              <a:gd name="connsiteX24" fmla="*/ 547053 w 672465"/>
              <a:gd name="connsiteY24" fmla="*/ 1103313 h 6858000"/>
              <a:gd name="connsiteX25" fmla="*/ 531178 w 672465"/>
              <a:gd name="connsiteY25" fmla="*/ 1144588 h 6858000"/>
              <a:gd name="connsiteX26" fmla="*/ 516890 w 672465"/>
              <a:gd name="connsiteY26" fmla="*/ 1190625 h 6858000"/>
              <a:gd name="connsiteX27" fmla="*/ 505778 w 672465"/>
              <a:gd name="connsiteY27" fmla="*/ 1243013 h 6858000"/>
              <a:gd name="connsiteX28" fmla="*/ 497840 w 672465"/>
              <a:gd name="connsiteY28" fmla="*/ 1303338 h 6858000"/>
              <a:gd name="connsiteX29" fmla="*/ 496253 w 672465"/>
              <a:gd name="connsiteY29" fmla="*/ 1371600 h 6858000"/>
              <a:gd name="connsiteX30" fmla="*/ 497840 w 672465"/>
              <a:gd name="connsiteY30" fmla="*/ 1439863 h 6858000"/>
              <a:gd name="connsiteX31" fmla="*/ 505778 w 672465"/>
              <a:gd name="connsiteY31" fmla="*/ 1500188 h 6858000"/>
              <a:gd name="connsiteX32" fmla="*/ 516890 w 672465"/>
              <a:gd name="connsiteY32" fmla="*/ 1552575 h 6858000"/>
              <a:gd name="connsiteX33" fmla="*/ 531178 w 672465"/>
              <a:gd name="connsiteY33" fmla="*/ 1598613 h 6858000"/>
              <a:gd name="connsiteX34" fmla="*/ 547053 w 672465"/>
              <a:gd name="connsiteY34" fmla="*/ 1639888 h 6858000"/>
              <a:gd name="connsiteX35" fmla="*/ 566103 w 672465"/>
              <a:gd name="connsiteY35" fmla="*/ 1676400 h 6858000"/>
              <a:gd name="connsiteX36" fmla="*/ 585153 w 672465"/>
              <a:gd name="connsiteY36" fmla="*/ 1714500 h 6858000"/>
              <a:gd name="connsiteX37" fmla="*/ 604203 w 672465"/>
              <a:gd name="connsiteY37" fmla="*/ 1752600 h 6858000"/>
              <a:gd name="connsiteX38" fmla="*/ 620078 w 672465"/>
              <a:gd name="connsiteY38" fmla="*/ 1789113 h 6858000"/>
              <a:gd name="connsiteX39" fmla="*/ 635953 w 672465"/>
              <a:gd name="connsiteY39" fmla="*/ 1830388 h 6858000"/>
              <a:gd name="connsiteX40" fmla="*/ 651828 w 672465"/>
              <a:gd name="connsiteY40" fmla="*/ 1876425 h 6858000"/>
              <a:gd name="connsiteX41" fmla="*/ 662940 w 672465"/>
              <a:gd name="connsiteY41" fmla="*/ 1928813 h 6858000"/>
              <a:gd name="connsiteX42" fmla="*/ 669290 w 672465"/>
              <a:gd name="connsiteY42" fmla="*/ 1989138 h 6858000"/>
              <a:gd name="connsiteX43" fmla="*/ 672465 w 672465"/>
              <a:gd name="connsiteY43" fmla="*/ 2057400 h 6858000"/>
              <a:gd name="connsiteX44" fmla="*/ 669290 w 672465"/>
              <a:gd name="connsiteY44" fmla="*/ 2125663 h 6858000"/>
              <a:gd name="connsiteX45" fmla="*/ 662940 w 672465"/>
              <a:gd name="connsiteY45" fmla="*/ 2185988 h 6858000"/>
              <a:gd name="connsiteX46" fmla="*/ 651828 w 672465"/>
              <a:gd name="connsiteY46" fmla="*/ 2238375 h 6858000"/>
              <a:gd name="connsiteX47" fmla="*/ 635953 w 672465"/>
              <a:gd name="connsiteY47" fmla="*/ 2284413 h 6858000"/>
              <a:gd name="connsiteX48" fmla="*/ 620078 w 672465"/>
              <a:gd name="connsiteY48" fmla="*/ 2325688 h 6858000"/>
              <a:gd name="connsiteX49" fmla="*/ 604203 w 672465"/>
              <a:gd name="connsiteY49" fmla="*/ 2362200 h 6858000"/>
              <a:gd name="connsiteX50" fmla="*/ 585153 w 672465"/>
              <a:gd name="connsiteY50" fmla="*/ 2400300 h 6858000"/>
              <a:gd name="connsiteX51" fmla="*/ 566103 w 672465"/>
              <a:gd name="connsiteY51" fmla="*/ 2438400 h 6858000"/>
              <a:gd name="connsiteX52" fmla="*/ 547053 w 672465"/>
              <a:gd name="connsiteY52" fmla="*/ 2474913 h 6858000"/>
              <a:gd name="connsiteX53" fmla="*/ 531178 w 672465"/>
              <a:gd name="connsiteY53" fmla="*/ 2516188 h 6858000"/>
              <a:gd name="connsiteX54" fmla="*/ 516890 w 672465"/>
              <a:gd name="connsiteY54" fmla="*/ 2562225 h 6858000"/>
              <a:gd name="connsiteX55" fmla="*/ 505778 w 672465"/>
              <a:gd name="connsiteY55" fmla="*/ 2614613 h 6858000"/>
              <a:gd name="connsiteX56" fmla="*/ 497840 w 672465"/>
              <a:gd name="connsiteY56" fmla="*/ 2674938 h 6858000"/>
              <a:gd name="connsiteX57" fmla="*/ 496253 w 672465"/>
              <a:gd name="connsiteY57" fmla="*/ 2743200 h 6858000"/>
              <a:gd name="connsiteX58" fmla="*/ 497840 w 672465"/>
              <a:gd name="connsiteY58" fmla="*/ 2811463 h 6858000"/>
              <a:gd name="connsiteX59" fmla="*/ 505778 w 672465"/>
              <a:gd name="connsiteY59" fmla="*/ 2871788 h 6858000"/>
              <a:gd name="connsiteX60" fmla="*/ 516890 w 672465"/>
              <a:gd name="connsiteY60" fmla="*/ 2924175 h 6858000"/>
              <a:gd name="connsiteX61" fmla="*/ 531178 w 672465"/>
              <a:gd name="connsiteY61" fmla="*/ 2970213 h 6858000"/>
              <a:gd name="connsiteX62" fmla="*/ 547053 w 672465"/>
              <a:gd name="connsiteY62" fmla="*/ 3011488 h 6858000"/>
              <a:gd name="connsiteX63" fmla="*/ 566103 w 672465"/>
              <a:gd name="connsiteY63" fmla="*/ 3048000 h 6858000"/>
              <a:gd name="connsiteX64" fmla="*/ 585153 w 672465"/>
              <a:gd name="connsiteY64" fmla="*/ 3086100 h 6858000"/>
              <a:gd name="connsiteX65" fmla="*/ 604203 w 672465"/>
              <a:gd name="connsiteY65" fmla="*/ 3124200 h 6858000"/>
              <a:gd name="connsiteX66" fmla="*/ 620078 w 672465"/>
              <a:gd name="connsiteY66" fmla="*/ 3160713 h 6858000"/>
              <a:gd name="connsiteX67" fmla="*/ 635953 w 672465"/>
              <a:gd name="connsiteY67" fmla="*/ 3201988 h 6858000"/>
              <a:gd name="connsiteX68" fmla="*/ 651828 w 672465"/>
              <a:gd name="connsiteY68" fmla="*/ 3248025 h 6858000"/>
              <a:gd name="connsiteX69" fmla="*/ 662940 w 672465"/>
              <a:gd name="connsiteY69" fmla="*/ 3300413 h 6858000"/>
              <a:gd name="connsiteX70" fmla="*/ 669290 w 672465"/>
              <a:gd name="connsiteY70" fmla="*/ 3360738 h 6858000"/>
              <a:gd name="connsiteX71" fmla="*/ 672465 w 672465"/>
              <a:gd name="connsiteY71" fmla="*/ 3427413 h 6858000"/>
              <a:gd name="connsiteX72" fmla="*/ 669290 w 672465"/>
              <a:gd name="connsiteY72" fmla="*/ 3497263 h 6858000"/>
              <a:gd name="connsiteX73" fmla="*/ 662940 w 672465"/>
              <a:gd name="connsiteY73" fmla="*/ 3557588 h 6858000"/>
              <a:gd name="connsiteX74" fmla="*/ 651828 w 672465"/>
              <a:gd name="connsiteY74" fmla="*/ 3609975 h 6858000"/>
              <a:gd name="connsiteX75" fmla="*/ 635953 w 672465"/>
              <a:gd name="connsiteY75" fmla="*/ 3656013 h 6858000"/>
              <a:gd name="connsiteX76" fmla="*/ 620078 w 672465"/>
              <a:gd name="connsiteY76" fmla="*/ 3697288 h 6858000"/>
              <a:gd name="connsiteX77" fmla="*/ 604203 w 672465"/>
              <a:gd name="connsiteY77" fmla="*/ 3733800 h 6858000"/>
              <a:gd name="connsiteX78" fmla="*/ 585153 w 672465"/>
              <a:gd name="connsiteY78" fmla="*/ 3771900 h 6858000"/>
              <a:gd name="connsiteX79" fmla="*/ 566103 w 672465"/>
              <a:gd name="connsiteY79" fmla="*/ 3810000 h 6858000"/>
              <a:gd name="connsiteX80" fmla="*/ 547053 w 672465"/>
              <a:gd name="connsiteY80" fmla="*/ 3846513 h 6858000"/>
              <a:gd name="connsiteX81" fmla="*/ 531178 w 672465"/>
              <a:gd name="connsiteY81" fmla="*/ 3887788 h 6858000"/>
              <a:gd name="connsiteX82" fmla="*/ 516890 w 672465"/>
              <a:gd name="connsiteY82" fmla="*/ 3933825 h 6858000"/>
              <a:gd name="connsiteX83" fmla="*/ 505778 w 672465"/>
              <a:gd name="connsiteY83" fmla="*/ 3986213 h 6858000"/>
              <a:gd name="connsiteX84" fmla="*/ 497840 w 672465"/>
              <a:gd name="connsiteY84" fmla="*/ 4046538 h 6858000"/>
              <a:gd name="connsiteX85" fmla="*/ 496253 w 672465"/>
              <a:gd name="connsiteY85" fmla="*/ 4114800 h 6858000"/>
              <a:gd name="connsiteX86" fmla="*/ 497840 w 672465"/>
              <a:gd name="connsiteY86" fmla="*/ 4183063 h 6858000"/>
              <a:gd name="connsiteX87" fmla="*/ 505778 w 672465"/>
              <a:gd name="connsiteY87" fmla="*/ 4243388 h 6858000"/>
              <a:gd name="connsiteX88" fmla="*/ 516890 w 672465"/>
              <a:gd name="connsiteY88" fmla="*/ 4295775 h 6858000"/>
              <a:gd name="connsiteX89" fmla="*/ 531178 w 672465"/>
              <a:gd name="connsiteY89" fmla="*/ 4341813 h 6858000"/>
              <a:gd name="connsiteX90" fmla="*/ 547053 w 672465"/>
              <a:gd name="connsiteY90" fmla="*/ 4383088 h 6858000"/>
              <a:gd name="connsiteX91" fmla="*/ 566103 w 672465"/>
              <a:gd name="connsiteY91" fmla="*/ 4419600 h 6858000"/>
              <a:gd name="connsiteX92" fmla="*/ 604203 w 672465"/>
              <a:gd name="connsiteY92" fmla="*/ 4495800 h 6858000"/>
              <a:gd name="connsiteX93" fmla="*/ 620078 w 672465"/>
              <a:gd name="connsiteY93" fmla="*/ 4532313 h 6858000"/>
              <a:gd name="connsiteX94" fmla="*/ 635953 w 672465"/>
              <a:gd name="connsiteY94" fmla="*/ 4573588 h 6858000"/>
              <a:gd name="connsiteX95" fmla="*/ 651828 w 672465"/>
              <a:gd name="connsiteY95" fmla="*/ 4619625 h 6858000"/>
              <a:gd name="connsiteX96" fmla="*/ 662940 w 672465"/>
              <a:gd name="connsiteY96" fmla="*/ 4672013 h 6858000"/>
              <a:gd name="connsiteX97" fmla="*/ 669290 w 672465"/>
              <a:gd name="connsiteY97" fmla="*/ 4732338 h 6858000"/>
              <a:gd name="connsiteX98" fmla="*/ 672465 w 672465"/>
              <a:gd name="connsiteY98" fmla="*/ 4800600 h 6858000"/>
              <a:gd name="connsiteX99" fmla="*/ 669290 w 672465"/>
              <a:gd name="connsiteY99" fmla="*/ 4868863 h 6858000"/>
              <a:gd name="connsiteX100" fmla="*/ 662940 w 672465"/>
              <a:gd name="connsiteY100" fmla="*/ 4929188 h 6858000"/>
              <a:gd name="connsiteX101" fmla="*/ 651828 w 672465"/>
              <a:gd name="connsiteY101" fmla="*/ 4981575 h 6858000"/>
              <a:gd name="connsiteX102" fmla="*/ 635953 w 672465"/>
              <a:gd name="connsiteY102" fmla="*/ 5027613 h 6858000"/>
              <a:gd name="connsiteX103" fmla="*/ 620078 w 672465"/>
              <a:gd name="connsiteY103" fmla="*/ 5068888 h 6858000"/>
              <a:gd name="connsiteX104" fmla="*/ 604203 w 672465"/>
              <a:gd name="connsiteY104" fmla="*/ 5105400 h 6858000"/>
              <a:gd name="connsiteX105" fmla="*/ 585153 w 672465"/>
              <a:gd name="connsiteY105" fmla="*/ 5143500 h 6858000"/>
              <a:gd name="connsiteX106" fmla="*/ 566103 w 672465"/>
              <a:gd name="connsiteY106" fmla="*/ 5181600 h 6858000"/>
              <a:gd name="connsiteX107" fmla="*/ 547053 w 672465"/>
              <a:gd name="connsiteY107" fmla="*/ 5218113 h 6858000"/>
              <a:gd name="connsiteX108" fmla="*/ 531178 w 672465"/>
              <a:gd name="connsiteY108" fmla="*/ 5259388 h 6858000"/>
              <a:gd name="connsiteX109" fmla="*/ 516890 w 672465"/>
              <a:gd name="connsiteY109" fmla="*/ 5305425 h 6858000"/>
              <a:gd name="connsiteX110" fmla="*/ 505778 w 672465"/>
              <a:gd name="connsiteY110" fmla="*/ 5357813 h 6858000"/>
              <a:gd name="connsiteX111" fmla="*/ 497840 w 672465"/>
              <a:gd name="connsiteY111" fmla="*/ 5418138 h 6858000"/>
              <a:gd name="connsiteX112" fmla="*/ 496253 w 672465"/>
              <a:gd name="connsiteY112" fmla="*/ 5486400 h 6858000"/>
              <a:gd name="connsiteX113" fmla="*/ 497840 w 672465"/>
              <a:gd name="connsiteY113" fmla="*/ 5554663 h 6858000"/>
              <a:gd name="connsiteX114" fmla="*/ 505778 w 672465"/>
              <a:gd name="connsiteY114" fmla="*/ 5614988 h 6858000"/>
              <a:gd name="connsiteX115" fmla="*/ 516890 w 672465"/>
              <a:gd name="connsiteY115" fmla="*/ 5667375 h 6858000"/>
              <a:gd name="connsiteX116" fmla="*/ 531178 w 672465"/>
              <a:gd name="connsiteY116" fmla="*/ 5713413 h 6858000"/>
              <a:gd name="connsiteX117" fmla="*/ 547053 w 672465"/>
              <a:gd name="connsiteY117" fmla="*/ 5754688 h 6858000"/>
              <a:gd name="connsiteX118" fmla="*/ 566103 w 672465"/>
              <a:gd name="connsiteY118" fmla="*/ 5791200 h 6858000"/>
              <a:gd name="connsiteX119" fmla="*/ 585153 w 672465"/>
              <a:gd name="connsiteY119" fmla="*/ 5829300 h 6858000"/>
              <a:gd name="connsiteX120" fmla="*/ 604203 w 672465"/>
              <a:gd name="connsiteY120" fmla="*/ 5867400 h 6858000"/>
              <a:gd name="connsiteX121" fmla="*/ 620078 w 672465"/>
              <a:gd name="connsiteY121" fmla="*/ 5903913 h 6858000"/>
              <a:gd name="connsiteX122" fmla="*/ 635953 w 672465"/>
              <a:gd name="connsiteY122" fmla="*/ 5945188 h 6858000"/>
              <a:gd name="connsiteX123" fmla="*/ 651828 w 672465"/>
              <a:gd name="connsiteY123" fmla="*/ 5991225 h 6858000"/>
              <a:gd name="connsiteX124" fmla="*/ 662940 w 672465"/>
              <a:gd name="connsiteY124" fmla="*/ 6043613 h 6858000"/>
              <a:gd name="connsiteX125" fmla="*/ 669290 w 672465"/>
              <a:gd name="connsiteY125" fmla="*/ 6103938 h 6858000"/>
              <a:gd name="connsiteX126" fmla="*/ 672465 w 672465"/>
              <a:gd name="connsiteY126" fmla="*/ 6172200 h 6858000"/>
              <a:gd name="connsiteX127" fmla="*/ 669290 w 672465"/>
              <a:gd name="connsiteY127" fmla="*/ 6240463 h 6858000"/>
              <a:gd name="connsiteX128" fmla="*/ 662940 w 672465"/>
              <a:gd name="connsiteY128" fmla="*/ 6300788 h 6858000"/>
              <a:gd name="connsiteX129" fmla="*/ 651828 w 672465"/>
              <a:gd name="connsiteY129" fmla="*/ 6353175 h 6858000"/>
              <a:gd name="connsiteX130" fmla="*/ 635953 w 672465"/>
              <a:gd name="connsiteY130" fmla="*/ 6399213 h 6858000"/>
              <a:gd name="connsiteX131" fmla="*/ 620078 w 672465"/>
              <a:gd name="connsiteY131" fmla="*/ 6440488 h 6858000"/>
              <a:gd name="connsiteX132" fmla="*/ 604203 w 672465"/>
              <a:gd name="connsiteY132" fmla="*/ 6477000 h 6858000"/>
              <a:gd name="connsiteX133" fmla="*/ 585153 w 672465"/>
              <a:gd name="connsiteY133" fmla="*/ 6515100 h 6858000"/>
              <a:gd name="connsiteX134" fmla="*/ 566103 w 672465"/>
              <a:gd name="connsiteY134" fmla="*/ 6553200 h 6858000"/>
              <a:gd name="connsiteX135" fmla="*/ 547053 w 672465"/>
              <a:gd name="connsiteY135" fmla="*/ 6589713 h 6858000"/>
              <a:gd name="connsiteX136" fmla="*/ 531178 w 672465"/>
              <a:gd name="connsiteY136" fmla="*/ 6630988 h 6858000"/>
              <a:gd name="connsiteX137" fmla="*/ 516890 w 672465"/>
              <a:gd name="connsiteY137" fmla="*/ 6677025 h 6858000"/>
              <a:gd name="connsiteX138" fmla="*/ 505778 w 672465"/>
              <a:gd name="connsiteY138" fmla="*/ 6729413 h 6858000"/>
              <a:gd name="connsiteX139" fmla="*/ 497840 w 672465"/>
              <a:gd name="connsiteY139" fmla="*/ 6789738 h 6858000"/>
              <a:gd name="connsiteX140" fmla="*/ 496253 w 672465"/>
              <a:gd name="connsiteY140" fmla="*/ 6858000 h 6858000"/>
              <a:gd name="connsiteX141" fmla="*/ 0 w 672465"/>
              <a:gd name="connsiteY14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72465" h="6858000">
                <a:moveTo>
                  <a:pt x="0" y="0"/>
                </a:moveTo>
                <a:lnTo>
                  <a:pt x="496253" y="0"/>
                </a:lnTo>
                <a:lnTo>
                  <a:pt x="497840" y="68263"/>
                </a:lnTo>
                <a:lnTo>
                  <a:pt x="505778" y="128588"/>
                </a:lnTo>
                <a:lnTo>
                  <a:pt x="516890" y="180975"/>
                </a:lnTo>
                <a:lnTo>
                  <a:pt x="531178" y="227013"/>
                </a:lnTo>
                <a:lnTo>
                  <a:pt x="547053" y="268288"/>
                </a:lnTo>
                <a:lnTo>
                  <a:pt x="566103" y="304800"/>
                </a:lnTo>
                <a:lnTo>
                  <a:pt x="585153" y="342900"/>
                </a:lnTo>
                <a:lnTo>
                  <a:pt x="604203" y="381000"/>
                </a:lnTo>
                <a:lnTo>
                  <a:pt x="620078" y="417513"/>
                </a:lnTo>
                <a:lnTo>
                  <a:pt x="635953" y="458788"/>
                </a:lnTo>
                <a:lnTo>
                  <a:pt x="651828" y="504825"/>
                </a:lnTo>
                <a:lnTo>
                  <a:pt x="662940" y="557213"/>
                </a:lnTo>
                <a:lnTo>
                  <a:pt x="669290" y="617538"/>
                </a:lnTo>
                <a:lnTo>
                  <a:pt x="672465" y="685800"/>
                </a:lnTo>
                <a:lnTo>
                  <a:pt x="669290" y="754063"/>
                </a:lnTo>
                <a:lnTo>
                  <a:pt x="662940" y="814388"/>
                </a:lnTo>
                <a:lnTo>
                  <a:pt x="651828" y="866775"/>
                </a:lnTo>
                <a:lnTo>
                  <a:pt x="635953" y="912813"/>
                </a:lnTo>
                <a:lnTo>
                  <a:pt x="620078" y="954088"/>
                </a:lnTo>
                <a:lnTo>
                  <a:pt x="604203" y="990600"/>
                </a:lnTo>
                <a:lnTo>
                  <a:pt x="585153" y="1028700"/>
                </a:lnTo>
                <a:lnTo>
                  <a:pt x="566103" y="1066800"/>
                </a:lnTo>
                <a:lnTo>
                  <a:pt x="547053" y="1103313"/>
                </a:lnTo>
                <a:lnTo>
                  <a:pt x="531178" y="1144588"/>
                </a:lnTo>
                <a:lnTo>
                  <a:pt x="516890" y="1190625"/>
                </a:lnTo>
                <a:lnTo>
                  <a:pt x="505778" y="1243013"/>
                </a:lnTo>
                <a:lnTo>
                  <a:pt x="497840" y="1303338"/>
                </a:lnTo>
                <a:lnTo>
                  <a:pt x="496253" y="1371600"/>
                </a:lnTo>
                <a:lnTo>
                  <a:pt x="497840" y="1439863"/>
                </a:lnTo>
                <a:lnTo>
                  <a:pt x="505778" y="1500188"/>
                </a:lnTo>
                <a:lnTo>
                  <a:pt x="516890" y="1552575"/>
                </a:lnTo>
                <a:lnTo>
                  <a:pt x="531178" y="1598613"/>
                </a:lnTo>
                <a:lnTo>
                  <a:pt x="547053" y="1639888"/>
                </a:lnTo>
                <a:lnTo>
                  <a:pt x="566103" y="1676400"/>
                </a:lnTo>
                <a:lnTo>
                  <a:pt x="585153" y="1714500"/>
                </a:lnTo>
                <a:lnTo>
                  <a:pt x="604203" y="1752600"/>
                </a:lnTo>
                <a:lnTo>
                  <a:pt x="620078" y="1789113"/>
                </a:lnTo>
                <a:lnTo>
                  <a:pt x="635953" y="1830388"/>
                </a:lnTo>
                <a:lnTo>
                  <a:pt x="651828" y="1876425"/>
                </a:lnTo>
                <a:lnTo>
                  <a:pt x="662940" y="1928813"/>
                </a:lnTo>
                <a:lnTo>
                  <a:pt x="669290" y="1989138"/>
                </a:lnTo>
                <a:lnTo>
                  <a:pt x="672465" y="2057400"/>
                </a:lnTo>
                <a:lnTo>
                  <a:pt x="669290" y="2125663"/>
                </a:lnTo>
                <a:lnTo>
                  <a:pt x="662940" y="2185988"/>
                </a:lnTo>
                <a:lnTo>
                  <a:pt x="651828" y="2238375"/>
                </a:lnTo>
                <a:lnTo>
                  <a:pt x="635953" y="2284413"/>
                </a:lnTo>
                <a:lnTo>
                  <a:pt x="620078" y="2325688"/>
                </a:lnTo>
                <a:lnTo>
                  <a:pt x="604203" y="2362200"/>
                </a:lnTo>
                <a:lnTo>
                  <a:pt x="585153" y="2400300"/>
                </a:lnTo>
                <a:lnTo>
                  <a:pt x="566103" y="2438400"/>
                </a:lnTo>
                <a:lnTo>
                  <a:pt x="547053" y="2474913"/>
                </a:lnTo>
                <a:lnTo>
                  <a:pt x="531178" y="2516188"/>
                </a:lnTo>
                <a:lnTo>
                  <a:pt x="516890" y="2562225"/>
                </a:lnTo>
                <a:lnTo>
                  <a:pt x="505778" y="2614613"/>
                </a:lnTo>
                <a:lnTo>
                  <a:pt x="497840" y="2674938"/>
                </a:lnTo>
                <a:lnTo>
                  <a:pt x="496253" y="2743200"/>
                </a:lnTo>
                <a:lnTo>
                  <a:pt x="497840" y="2811463"/>
                </a:lnTo>
                <a:lnTo>
                  <a:pt x="505778" y="2871788"/>
                </a:lnTo>
                <a:lnTo>
                  <a:pt x="516890" y="2924175"/>
                </a:lnTo>
                <a:lnTo>
                  <a:pt x="531178" y="2970213"/>
                </a:lnTo>
                <a:lnTo>
                  <a:pt x="547053" y="3011488"/>
                </a:lnTo>
                <a:lnTo>
                  <a:pt x="566103" y="3048000"/>
                </a:lnTo>
                <a:lnTo>
                  <a:pt x="585153" y="3086100"/>
                </a:lnTo>
                <a:lnTo>
                  <a:pt x="604203" y="3124200"/>
                </a:lnTo>
                <a:lnTo>
                  <a:pt x="620078" y="3160713"/>
                </a:lnTo>
                <a:lnTo>
                  <a:pt x="635953" y="3201988"/>
                </a:lnTo>
                <a:lnTo>
                  <a:pt x="651828" y="3248025"/>
                </a:lnTo>
                <a:lnTo>
                  <a:pt x="662940" y="3300413"/>
                </a:lnTo>
                <a:lnTo>
                  <a:pt x="669290" y="3360738"/>
                </a:lnTo>
                <a:lnTo>
                  <a:pt x="672465" y="3427413"/>
                </a:lnTo>
                <a:lnTo>
                  <a:pt x="669290" y="3497263"/>
                </a:lnTo>
                <a:lnTo>
                  <a:pt x="662940" y="3557588"/>
                </a:lnTo>
                <a:lnTo>
                  <a:pt x="651828" y="3609975"/>
                </a:lnTo>
                <a:lnTo>
                  <a:pt x="635953" y="3656013"/>
                </a:lnTo>
                <a:lnTo>
                  <a:pt x="620078" y="3697288"/>
                </a:lnTo>
                <a:lnTo>
                  <a:pt x="604203" y="3733800"/>
                </a:lnTo>
                <a:lnTo>
                  <a:pt x="585153" y="3771900"/>
                </a:lnTo>
                <a:lnTo>
                  <a:pt x="566103" y="3810000"/>
                </a:lnTo>
                <a:lnTo>
                  <a:pt x="547053" y="3846513"/>
                </a:lnTo>
                <a:lnTo>
                  <a:pt x="531178" y="3887788"/>
                </a:lnTo>
                <a:lnTo>
                  <a:pt x="516890" y="3933825"/>
                </a:lnTo>
                <a:lnTo>
                  <a:pt x="505778" y="3986213"/>
                </a:lnTo>
                <a:lnTo>
                  <a:pt x="497840" y="4046538"/>
                </a:lnTo>
                <a:lnTo>
                  <a:pt x="496253" y="4114800"/>
                </a:lnTo>
                <a:lnTo>
                  <a:pt x="497840" y="4183063"/>
                </a:lnTo>
                <a:lnTo>
                  <a:pt x="505778" y="4243388"/>
                </a:lnTo>
                <a:lnTo>
                  <a:pt x="516890" y="4295775"/>
                </a:lnTo>
                <a:lnTo>
                  <a:pt x="531178" y="4341813"/>
                </a:lnTo>
                <a:lnTo>
                  <a:pt x="547053" y="4383088"/>
                </a:lnTo>
                <a:lnTo>
                  <a:pt x="566103" y="4419600"/>
                </a:lnTo>
                <a:lnTo>
                  <a:pt x="604203" y="4495800"/>
                </a:lnTo>
                <a:lnTo>
                  <a:pt x="620078" y="4532313"/>
                </a:lnTo>
                <a:lnTo>
                  <a:pt x="635953" y="4573588"/>
                </a:lnTo>
                <a:lnTo>
                  <a:pt x="651828" y="4619625"/>
                </a:lnTo>
                <a:lnTo>
                  <a:pt x="662940" y="4672013"/>
                </a:lnTo>
                <a:lnTo>
                  <a:pt x="669290" y="4732338"/>
                </a:lnTo>
                <a:lnTo>
                  <a:pt x="672465" y="4800600"/>
                </a:lnTo>
                <a:lnTo>
                  <a:pt x="669290" y="4868863"/>
                </a:lnTo>
                <a:lnTo>
                  <a:pt x="662940" y="4929188"/>
                </a:lnTo>
                <a:lnTo>
                  <a:pt x="651828" y="4981575"/>
                </a:lnTo>
                <a:lnTo>
                  <a:pt x="635953" y="5027613"/>
                </a:lnTo>
                <a:lnTo>
                  <a:pt x="620078" y="5068888"/>
                </a:lnTo>
                <a:lnTo>
                  <a:pt x="604203" y="5105400"/>
                </a:lnTo>
                <a:lnTo>
                  <a:pt x="585153" y="5143500"/>
                </a:lnTo>
                <a:lnTo>
                  <a:pt x="566103" y="5181600"/>
                </a:lnTo>
                <a:lnTo>
                  <a:pt x="547053" y="5218113"/>
                </a:lnTo>
                <a:lnTo>
                  <a:pt x="531178" y="5259388"/>
                </a:lnTo>
                <a:lnTo>
                  <a:pt x="516890" y="5305425"/>
                </a:lnTo>
                <a:lnTo>
                  <a:pt x="505778" y="5357813"/>
                </a:lnTo>
                <a:lnTo>
                  <a:pt x="497840" y="5418138"/>
                </a:lnTo>
                <a:lnTo>
                  <a:pt x="496253" y="5486400"/>
                </a:lnTo>
                <a:lnTo>
                  <a:pt x="497840" y="5554663"/>
                </a:lnTo>
                <a:lnTo>
                  <a:pt x="505778" y="5614988"/>
                </a:lnTo>
                <a:lnTo>
                  <a:pt x="516890" y="5667375"/>
                </a:lnTo>
                <a:lnTo>
                  <a:pt x="531178" y="5713413"/>
                </a:lnTo>
                <a:lnTo>
                  <a:pt x="547053" y="5754688"/>
                </a:lnTo>
                <a:lnTo>
                  <a:pt x="566103" y="5791200"/>
                </a:lnTo>
                <a:lnTo>
                  <a:pt x="585153" y="5829300"/>
                </a:lnTo>
                <a:lnTo>
                  <a:pt x="604203" y="5867400"/>
                </a:lnTo>
                <a:lnTo>
                  <a:pt x="620078" y="5903913"/>
                </a:lnTo>
                <a:lnTo>
                  <a:pt x="635953" y="5945188"/>
                </a:lnTo>
                <a:lnTo>
                  <a:pt x="651828" y="5991225"/>
                </a:lnTo>
                <a:lnTo>
                  <a:pt x="662940" y="6043613"/>
                </a:lnTo>
                <a:lnTo>
                  <a:pt x="669290" y="6103938"/>
                </a:lnTo>
                <a:lnTo>
                  <a:pt x="672465" y="6172200"/>
                </a:lnTo>
                <a:lnTo>
                  <a:pt x="669290" y="6240463"/>
                </a:lnTo>
                <a:lnTo>
                  <a:pt x="662940" y="6300788"/>
                </a:lnTo>
                <a:lnTo>
                  <a:pt x="651828" y="6353175"/>
                </a:lnTo>
                <a:lnTo>
                  <a:pt x="635953" y="6399213"/>
                </a:lnTo>
                <a:lnTo>
                  <a:pt x="620078" y="6440488"/>
                </a:lnTo>
                <a:lnTo>
                  <a:pt x="604203" y="6477000"/>
                </a:lnTo>
                <a:lnTo>
                  <a:pt x="585153" y="6515100"/>
                </a:lnTo>
                <a:lnTo>
                  <a:pt x="566103" y="6553200"/>
                </a:lnTo>
                <a:lnTo>
                  <a:pt x="547053" y="6589713"/>
                </a:lnTo>
                <a:lnTo>
                  <a:pt x="531178" y="6630988"/>
                </a:lnTo>
                <a:lnTo>
                  <a:pt x="516890" y="6677025"/>
                </a:lnTo>
                <a:lnTo>
                  <a:pt x="505778" y="6729413"/>
                </a:lnTo>
                <a:lnTo>
                  <a:pt x="497840" y="6789738"/>
                </a:lnTo>
                <a:lnTo>
                  <a:pt x="49625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D6B215F4-747D-4CC6-A400-179A94AB8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9668" y="0"/>
            <a:ext cx="4232332" cy="3701000"/>
          </a:xfrm>
          <a:custGeom>
            <a:avLst/>
            <a:gdLst>
              <a:gd name="connsiteX0" fmla="*/ 319701 w 4232332"/>
              <a:gd name="connsiteY0" fmla="*/ 0 h 3701000"/>
              <a:gd name="connsiteX1" fmla="*/ 4232332 w 4232332"/>
              <a:gd name="connsiteY1" fmla="*/ 0 h 3701000"/>
              <a:gd name="connsiteX2" fmla="*/ 4232332 w 4232332"/>
              <a:gd name="connsiteY2" fmla="*/ 3034486 h 3701000"/>
              <a:gd name="connsiteX3" fmla="*/ 4230268 w 4232332"/>
              <a:gd name="connsiteY3" fmla="*/ 3035198 h 3701000"/>
              <a:gd name="connsiteX4" fmla="*/ 4185051 w 4232332"/>
              <a:gd name="connsiteY4" fmla="*/ 3049231 h 3701000"/>
              <a:gd name="connsiteX5" fmla="*/ 4136714 w 4232332"/>
              <a:gd name="connsiteY5" fmla="*/ 3061706 h 3701000"/>
              <a:gd name="connsiteX6" fmla="*/ 4089935 w 4232332"/>
              <a:gd name="connsiteY6" fmla="*/ 3074180 h 3701000"/>
              <a:gd name="connsiteX7" fmla="*/ 4043158 w 4232332"/>
              <a:gd name="connsiteY7" fmla="*/ 3088214 h 3701000"/>
              <a:gd name="connsiteX8" fmla="*/ 3997940 w 4232332"/>
              <a:gd name="connsiteY8" fmla="*/ 3103806 h 3701000"/>
              <a:gd name="connsiteX9" fmla="*/ 3955840 w 4232332"/>
              <a:gd name="connsiteY9" fmla="*/ 3122518 h 3701000"/>
              <a:gd name="connsiteX10" fmla="*/ 3916860 w 4232332"/>
              <a:gd name="connsiteY10" fmla="*/ 3144346 h 3701000"/>
              <a:gd name="connsiteX11" fmla="*/ 3882555 w 4232332"/>
              <a:gd name="connsiteY11" fmla="*/ 3172413 h 3701000"/>
              <a:gd name="connsiteX12" fmla="*/ 3846692 w 4232332"/>
              <a:gd name="connsiteY12" fmla="*/ 3203599 h 3701000"/>
              <a:gd name="connsiteX13" fmla="*/ 3815506 w 4232332"/>
              <a:gd name="connsiteY13" fmla="*/ 3239461 h 3701000"/>
              <a:gd name="connsiteX14" fmla="*/ 3785881 w 4232332"/>
              <a:gd name="connsiteY14" fmla="*/ 3276884 h 3701000"/>
              <a:gd name="connsiteX15" fmla="*/ 3756254 w 4232332"/>
              <a:gd name="connsiteY15" fmla="*/ 3315864 h 3701000"/>
              <a:gd name="connsiteX16" fmla="*/ 3726629 w 4232332"/>
              <a:gd name="connsiteY16" fmla="*/ 3354846 h 3701000"/>
              <a:gd name="connsiteX17" fmla="*/ 3697003 w 4232332"/>
              <a:gd name="connsiteY17" fmla="*/ 3392268 h 3701000"/>
              <a:gd name="connsiteX18" fmla="*/ 3664258 w 4232332"/>
              <a:gd name="connsiteY18" fmla="*/ 3428131 h 3701000"/>
              <a:gd name="connsiteX19" fmla="*/ 3631513 w 4232332"/>
              <a:gd name="connsiteY19" fmla="*/ 3459315 h 3701000"/>
              <a:gd name="connsiteX20" fmla="*/ 3594093 w 4232332"/>
              <a:gd name="connsiteY20" fmla="*/ 3485823 h 3701000"/>
              <a:gd name="connsiteX21" fmla="*/ 3555111 w 4232332"/>
              <a:gd name="connsiteY21" fmla="*/ 3506094 h 3701000"/>
              <a:gd name="connsiteX22" fmla="*/ 3508332 w 4232332"/>
              <a:gd name="connsiteY22" fmla="*/ 3520128 h 3701000"/>
              <a:gd name="connsiteX23" fmla="*/ 3459994 w 4232332"/>
              <a:gd name="connsiteY23" fmla="*/ 3526365 h 3701000"/>
              <a:gd name="connsiteX24" fmla="*/ 3410100 w 4232332"/>
              <a:gd name="connsiteY24" fmla="*/ 3527923 h 3701000"/>
              <a:gd name="connsiteX25" fmla="*/ 3357084 w 4232332"/>
              <a:gd name="connsiteY25" fmla="*/ 3523245 h 3701000"/>
              <a:gd name="connsiteX26" fmla="*/ 3304070 w 4232332"/>
              <a:gd name="connsiteY26" fmla="*/ 3517009 h 3701000"/>
              <a:gd name="connsiteX27" fmla="*/ 3251054 w 4232332"/>
              <a:gd name="connsiteY27" fmla="*/ 3509211 h 3701000"/>
              <a:gd name="connsiteX28" fmla="*/ 3198040 w 4232332"/>
              <a:gd name="connsiteY28" fmla="*/ 3502976 h 3701000"/>
              <a:gd name="connsiteX29" fmla="*/ 3145024 w 4232332"/>
              <a:gd name="connsiteY29" fmla="*/ 3499857 h 3701000"/>
              <a:gd name="connsiteX30" fmla="*/ 3093569 w 4232332"/>
              <a:gd name="connsiteY30" fmla="*/ 3499857 h 3701000"/>
              <a:gd name="connsiteX31" fmla="*/ 3045233 w 4232332"/>
              <a:gd name="connsiteY31" fmla="*/ 3506094 h 3701000"/>
              <a:gd name="connsiteX32" fmla="*/ 2995337 w 4232332"/>
              <a:gd name="connsiteY32" fmla="*/ 3518569 h 3701000"/>
              <a:gd name="connsiteX33" fmla="*/ 2950118 w 4232332"/>
              <a:gd name="connsiteY33" fmla="*/ 3537278 h 3701000"/>
              <a:gd name="connsiteX34" fmla="*/ 2903340 w 4232332"/>
              <a:gd name="connsiteY34" fmla="*/ 3562227 h 3701000"/>
              <a:gd name="connsiteX35" fmla="*/ 2856564 w 4232332"/>
              <a:gd name="connsiteY35" fmla="*/ 3587176 h 3701000"/>
              <a:gd name="connsiteX36" fmla="*/ 2809785 w 4232332"/>
              <a:gd name="connsiteY36" fmla="*/ 3615241 h 3701000"/>
              <a:gd name="connsiteX37" fmla="*/ 2764565 w 4232332"/>
              <a:gd name="connsiteY37" fmla="*/ 3641749 h 3701000"/>
              <a:gd name="connsiteX38" fmla="*/ 2716230 w 4232332"/>
              <a:gd name="connsiteY38" fmla="*/ 3665138 h 3701000"/>
              <a:gd name="connsiteX39" fmla="*/ 2669451 w 4232332"/>
              <a:gd name="connsiteY39" fmla="*/ 3683850 h 3701000"/>
              <a:gd name="connsiteX40" fmla="*/ 2621114 w 4232332"/>
              <a:gd name="connsiteY40" fmla="*/ 3696324 h 3701000"/>
              <a:gd name="connsiteX41" fmla="*/ 2571219 w 4232332"/>
              <a:gd name="connsiteY41" fmla="*/ 3701000 h 3701000"/>
              <a:gd name="connsiteX42" fmla="*/ 2521322 w 4232332"/>
              <a:gd name="connsiteY42" fmla="*/ 3696324 h 3701000"/>
              <a:gd name="connsiteX43" fmla="*/ 2472985 w 4232332"/>
              <a:gd name="connsiteY43" fmla="*/ 3683850 h 3701000"/>
              <a:gd name="connsiteX44" fmla="*/ 2426209 w 4232332"/>
              <a:gd name="connsiteY44" fmla="*/ 3665138 h 3701000"/>
              <a:gd name="connsiteX45" fmla="*/ 2377871 w 4232332"/>
              <a:gd name="connsiteY45" fmla="*/ 3641749 h 3701000"/>
              <a:gd name="connsiteX46" fmla="*/ 2332651 w 4232332"/>
              <a:gd name="connsiteY46" fmla="*/ 3615241 h 3701000"/>
              <a:gd name="connsiteX47" fmla="*/ 2285874 w 4232332"/>
              <a:gd name="connsiteY47" fmla="*/ 3587176 h 3701000"/>
              <a:gd name="connsiteX48" fmla="*/ 2239096 w 4232332"/>
              <a:gd name="connsiteY48" fmla="*/ 3562227 h 3701000"/>
              <a:gd name="connsiteX49" fmla="*/ 2192319 w 4232332"/>
              <a:gd name="connsiteY49" fmla="*/ 3537278 h 3701000"/>
              <a:gd name="connsiteX50" fmla="*/ 2145542 w 4232332"/>
              <a:gd name="connsiteY50" fmla="*/ 3518569 h 3701000"/>
              <a:gd name="connsiteX51" fmla="*/ 2097204 w 4232332"/>
              <a:gd name="connsiteY51" fmla="*/ 3506094 h 3701000"/>
              <a:gd name="connsiteX52" fmla="*/ 2048867 w 4232332"/>
              <a:gd name="connsiteY52" fmla="*/ 3499857 h 3701000"/>
              <a:gd name="connsiteX53" fmla="*/ 1997410 w 4232332"/>
              <a:gd name="connsiteY53" fmla="*/ 3499857 h 3701000"/>
              <a:gd name="connsiteX54" fmla="*/ 1944396 w 4232332"/>
              <a:gd name="connsiteY54" fmla="*/ 3502976 h 3701000"/>
              <a:gd name="connsiteX55" fmla="*/ 1891382 w 4232332"/>
              <a:gd name="connsiteY55" fmla="*/ 3509211 h 3701000"/>
              <a:gd name="connsiteX56" fmla="*/ 1838366 w 4232332"/>
              <a:gd name="connsiteY56" fmla="*/ 3517009 h 3701000"/>
              <a:gd name="connsiteX57" fmla="*/ 1785350 w 4232332"/>
              <a:gd name="connsiteY57" fmla="*/ 3523245 h 3701000"/>
              <a:gd name="connsiteX58" fmla="*/ 1732336 w 4232332"/>
              <a:gd name="connsiteY58" fmla="*/ 3527923 h 3701000"/>
              <a:gd name="connsiteX59" fmla="*/ 1682442 w 4232332"/>
              <a:gd name="connsiteY59" fmla="*/ 3526365 h 3701000"/>
              <a:gd name="connsiteX60" fmla="*/ 1634105 w 4232332"/>
              <a:gd name="connsiteY60" fmla="*/ 3520128 h 3701000"/>
              <a:gd name="connsiteX61" fmla="*/ 1587326 w 4232332"/>
              <a:gd name="connsiteY61" fmla="*/ 3506094 h 3701000"/>
              <a:gd name="connsiteX62" fmla="*/ 1548345 w 4232332"/>
              <a:gd name="connsiteY62" fmla="*/ 3485823 h 3701000"/>
              <a:gd name="connsiteX63" fmla="*/ 1510922 w 4232332"/>
              <a:gd name="connsiteY63" fmla="*/ 3459315 h 3701000"/>
              <a:gd name="connsiteX64" fmla="*/ 1478179 w 4232332"/>
              <a:gd name="connsiteY64" fmla="*/ 3428131 h 3701000"/>
              <a:gd name="connsiteX65" fmla="*/ 1445433 w 4232332"/>
              <a:gd name="connsiteY65" fmla="*/ 3392268 h 3701000"/>
              <a:gd name="connsiteX66" fmla="*/ 1415807 w 4232332"/>
              <a:gd name="connsiteY66" fmla="*/ 3354846 h 3701000"/>
              <a:gd name="connsiteX67" fmla="*/ 1386182 w 4232332"/>
              <a:gd name="connsiteY67" fmla="*/ 3315864 h 3701000"/>
              <a:gd name="connsiteX68" fmla="*/ 1356556 w 4232332"/>
              <a:gd name="connsiteY68" fmla="*/ 3276884 h 3701000"/>
              <a:gd name="connsiteX69" fmla="*/ 1326930 w 4232332"/>
              <a:gd name="connsiteY69" fmla="*/ 3239461 h 3701000"/>
              <a:gd name="connsiteX70" fmla="*/ 1295744 w 4232332"/>
              <a:gd name="connsiteY70" fmla="*/ 3203599 h 3701000"/>
              <a:gd name="connsiteX71" fmla="*/ 1259881 w 4232332"/>
              <a:gd name="connsiteY71" fmla="*/ 3172413 h 3701000"/>
              <a:gd name="connsiteX72" fmla="*/ 1225577 w 4232332"/>
              <a:gd name="connsiteY72" fmla="*/ 3144346 h 3701000"/>
              <a:gd name="connsiteX73" fmla="*/ 1186596 w 4232332"/>
              <a:gd name="connsiteY73" fmla="*/ 3122518 h 3701000"/>
              <a:gd name="connsiteX74" fmla="*/ 1144496 w 4232332"/>
              <a:gd name="connsiteY74" fmla="*/ 3103806 h 3701000"/>
              <a:gd name="connsiteX75" fmla="*/ 1099278 w 4232332"/>
              <a:gd name="connsiteY75" fmla="*/ 3088214 h 3701000"/>
              <a:gd name="connsiteX76" fmla="*/ 1052499 w 4232332"/>
              <a:gd name="connsiteY76" fmla="*/ 3074180 h 3701000"/>
              <a:gd name="connsiteX77" fmla="*/ 1005723 w 4232332"/>
              <a:gd name="connsiteY77" fmla="*/ 3061706 h 3701000"/>
              <a:gd name="connsiteX78" fmla="*/ 957386 w 4232332"/>
              <a:gd name="connsiteY78" fmla="*/ 3049231 h 3701000"/>
              <a:gd name="connsiteX79" fmla="*/ 912167 w 4232332"/>
              <a:gd name="connsiteY79" fmla="*/ 3035198 h 3701000"/>
              <a:gd name="connsiteX80" fmla="*/ 866948 w 4232332"/>
              <a:gd name="connsiteY80" fmla="*/ 3019606 h 3701000"/>
              <a:gd name="connsiteX81" fmla="*/ 824850 w 4232332"/>
              <a:gd name="connsiteY81" fmla="*/ 3000894 h 3701000"/>
              <a:gd name="connsiteX82" fmla="*/ 787426 w 4232332"/>
              <a:gd name="connsiteY82" fmla="*/ 2977505 h 3701000"/>
              <a:gd name="connsiteX83" fmla="*/ 753122 w 4232332"/>
              <a:gd name="connsiteY83" fmla="*/ 2949439 h 3701000"/>
              <a:gd name="connsiteX84" fmla="*/ 725057 w 4232332"/>
              <a:gd name="connsiteY84" fmla="*/ 2915136 h 3701000"/>
              <a:gd name="connsiteX85" fmla="*/ 701668 w 4232332"/>
              <a:gd name="connsiteY85" fmla="*/ 2877713 h 3701000"/>
              <a:gd name="connsiteX86" fmla="*/ 682956 w 4232332"/>
              <a:gd name="connsiteY86" fmla="*/ 2835613 h 3701000"/>
              <a:gd name="connsiteX87" fmla="*/ 667364 w 4232332"/>
              <a:gd name="connsiteY87" fmla="*/ 2790396 h 3701000"/>
              <a:gd name="connsiteX88" fmla="*/ 653331 w 4232332"/>
              <a:gd name="connsiteY88" fmla="*/ 2745177 h 3701000"/>
              <a:gd name="connsiteX89" fmla="*/ 640857 w 4232332"/>
              <a:gd name="connsiteY89" fmla="*/ 2696840 h 3701000"/>
              <a:gd name="connsiteX90" fmla="*/ 628382 w 4232332"/>
              <a:gd name="connsiteY90" fmla="*/ 2650063 h 3701000"/>
              <a:gd name="connsiteX91" fmla="*/ 614349 w 4232332"/>
              <a:gd name="connsiteY91" fmla="*/ 2603285 h 3701000"/>
              <a:gd name="connsiteX92" fmla="*/ 598756 w 4232332"/>
              <a:gd name="connsiteY92" fmla="*/ 2558065 h 3701000"/>
              <a:gd name="connsiteX93" fmla="*/ 580044 w 4232332"/>
              <a:gd name="connsiteY93" fmla="*/ 2515965 h 3701000"/>
              <a:gd name="connsiteX94" fmla="*/ 558214 w 4232332"/>
              <a:gd name="connsiteY94" fmla="*/ 2476984 h 3701000"/>
              <a:gd name="connsiteX95" fmla="*/ 530150 w 4232332"/>
              <a:gd name="connsiteY95" fmla="*/ 2442681 h 3701000"/>
              <a:gd name="connsiteX96" fmla="*/ 498963 w 4232332"/>
              <a:gd name="connsiteY96" fmla="*/ 2406817 h 3701000"/>
              <a:gd name="connsiteX97" fmla="*/ 463101 w 4232332"/>
              <a:gd name="connsiteY97" fmla="*/ 2375633 h 3701000"/>
              <a:gd name="connsiteX98" fmla="*/ 424118 w 4232332"/>
              <a:gd name="connsiteY98" fmla="*/ 2346007 h 3701000"/>
              <a:gd name="connsiteX99" fmla="*/ 385138 w 4232332"/>
              <a:gd name="connsiteY99" fmla="*/ 2316382 h 3701000"/>
              <a:gd name="connsiteX100" fmla="*/ 346157 w 4232332"/>
              <a:gd name="connsiteY100" fmla="*/ 2286756 h 3701000"/>
              <a:gd name="connsiteX101" fmla="*/ 308733 w 4232332"/>
              <a:gd name="connsiteY101" fmla="*/ 2257129 h 3701000"/>
              <a:gd name="connsiteX102" fmla="*/ 272871 w 4232332"/>
              <a:gd name="connsiteY102" fmla="*/ 2224386 h 3701000"/>
              <a:gd name="connsiteX103" fmla="*/ 241686 w 4232332"/>
              <a:gd name="connsiteY103" fmla="*/ 2191641 h 3701000"/>
              <a:gd name="connsiteX104" fmla="*/ 215179 w 4232332"/>
              <a:gd name="connsiteY104" fmla="*/ 2154219 h 3701000"/>
              <a:gd name="connsiteX105" fmla="*/ 194909 w 4232332"/>
              <a:gd name="connsiteY105" fmla="*/ 2115238 h 3701000"/>
              <a:gd name="connsiteX106" fmla="*/ 180876 w 4232332"/>
              <a:gd name="connsiteY106" fmla="*/ 2068461 h 3701000"/>
              <a:gd name="connsiteX107" fmla="*/ 174638 w 4232332"/>
              <a:gd name="connsiteY107" fmla="*/ 2020123 h 3701000"/>
              <a:gd name="connsiteX108" fmla="*/ 173078 w 4232332"/>
              <a:gd name="connsiteY108" fmla="*/ 1970225 h 3701000"/>
              <a:gd name="connsiteX109" fmla="*/ 177756 w 4232332"/>
              <a:gd name="connsiteY109" fmla="*/ 1917211 h 3701000"/>
              <a:gd name="connsiteX110" fmla="*/ 183993 w 4232332"/>
              <a:gd name="connsiteY110" fmla="*/ 1864197 h 3701000"/>
              <a:gd name="connsiteX111" fmla="*/ 191789 w 4232332"/>
              <a:gd name="connsiteY111" fmla="*/ 1811182 h 3701000"/>
              <a:gd name="connsiteX112" fmla="*/ 198027 w 4232332"/>
              <a:gd name="connsiteY112" fmla="*/ 1758167 h 3701000"/>
              <a:gd name="connsiteX113" fmla="*/ 201146 w 4232332"/>
              <a:gd name="connsiteY113" fmla="*/ 1705153 h 3701000"/>
              <a:gd name="connsiteX114" fmla="*/ 201146 w 4232332"/>
              <a:gd name="connsiteY114" fmla="*/ 1653697 h 3701000"/>
              <a:gd name="connsiteX115" fmla="*/ 194909 w 4232332"/>
              <a:gd name="connsiteY115" fmla="*/ 1605362 h 3701000"/>
              <a:gd name="connsiteX116" fmla="*/ 182434 w 4232332"/>
              <a:gd name="connsiteY116" fmla="*/ 1557024 h 3701000"/>
              <a:gd name="connsiteX117" fmla="*/ 163723 w 4232332"/>
              <a:gd name="connsiteY117" fmla="*/ 1511804 h 3701000"/>
              <a:gd name="connsiteX118" fmla="*/ 140335 w 4232332"/>
              <a:gd name="connsiteY118" fmla="*/ 1465027 h 3701000"/>
              <a:gd name="connsiteX119" fmla="*/ 113826 w 4232332"/>
              <a:gd name="connsiteY119" fmla="*/ 1418251 h 3701000"/>
              <a:gd name="connsiteX120" fmla="*/ 85761 w 4232332"/>
              <a:gd name="connsiteY120" fmla="*/ 1371472 h 3701000"/>
              <a:gd name="connsiteX121" fmla="*/ 59253 w 4232332"/>
              <a:gd name="connsiteY121" fmla="*/ 1326252 h 3701000"/>
              <a:gd name="connsiteX122" fmla="*/ 35863 w 4232332"/>
              <a:gd name="connsiteY122" fmla="*/ 1277917 h 3701000"/>
              <a:gd name="connsiteX123" fmla="*/ 17153 w 4232332"/>
              <a:gd name="connsiteY123" fmla="*/ 1231139 h 3701000"/>
              <a:gd name="connsiteX124" fmla="*/ 4679 w 4232332"/>
              <a:gd name="connsiteY124" fmla="*/ 1182801 h 3701000"/>
              <a:gd name="connsiteX125" fmla="*/ 0 w 4232332"/>
              <a:gd name="connsiteY125" fmla="*/ 1132905 h 3701000"/>
              <a:gd name="connsiteX126" fmla="*/ 4679 w 4232332"/>
              <a:gd name="connsiteY126" fmla="*/ 1083010 h 3701000"/>
              <a:gd name="connsiteX127" fmla="*/ 17153 w 4232332"/>
              <a:gd name="connsiteY127" fmla="*/ 1034673 h 3701000"/>
              <a:gd name="connsiteX128" fmla="*/ 35863 w 4232332"/>
              <a:gd name="connsiteY128" fmla="*/ 987895 h 3701000"/>
              <a:gd name="connsiteX129" fmla="*/ 59253 w 4232332"/>
              <a:gd name="connsiteY129" fmla="*/ 939559 h 3701000"/>
              <a:gd name="connsiteX130" fmla="*/ 85761 w 4232332"/>
              <a:gd name="connsiteY130" fmla="*/ 894339 h 3701000"/>
              <a:gd name="connsiteX131" fmla="*/ 113826 w 4232332"/>
              <a:gd name="connsiteY131" fmla="*/ 847563 h 3701000"/>
              <a:gd name="connsiteX132" fmla="*/ 140335 w 4232332"/>
              <a:gd name="connsiteY132" fmla="*/ 800784 h 3701000"/>
              <a:gd name="connsiteX133" fmla="*/ 163723 w 4232332"/>
              <a:gd name="connsiteY133" fmla="*/ 754007 h 3701000"/>
              <a:gd name="connsiteX134" fmla="*/ 182434 w 4232332"/>
              <a:gd name="connsiteY134" fmla="*/ 708787 h 3701000"/>
              <a:gd name="connsiteX135" fmla="*/ 194909 w 4232332"/>
              <a:gd name="connsiteY135" fmla="*/ 660451 h 3701000"/>
              <a:gd name="connsiteX136" fmla="*/ 201146 w 4232332"/>
              <a:gd name="connsiteY136" fmla="*/ 612115 h 3701000"/>
              <a:gd name="connsiteX137" fmla="*/ 201146 w 4232332"/>
              <a:gd name="connsiteY137" fmla="*/ 560659 h 3701000"/>
              <a:gd name="connsiteX138" fmla="*/ 198027 w 4232332"/>
              <a:gd name="connsiteY138" fmla="*/ 507644 h 3701000"/>
              <a:gd name="connsiteX139" fmla="*/ 191789 w 4232332"/>
              <a:gd name="connsiteY139" fmla="*/ 454630 h 3701000"/>
              <a:gd name="connsiteX140" fmla="*/ 183993 w 4232332"/>
              <a:gd name="connsiteY140" fmla="*/ 401614 h 3701000"/>
              <a:gd name="connsiteX141" fmla="*/ 177756 w 4232332"/>
              <a:gd name="connsiteY141" fmla="*/ 348600 h 3701000"/>
              <a:gd name="connsiteX142" fmla="*/ 173078 w 4232332"/>
              <a:gd name="connsiteY142" fmla="*/ 295586 h 3701000"/>
              <a:gd name="connsiteX143" fmla="*/ 174638 w 4232332"/>
              <a:gd name="connsiteY143" fmla="*/ 245689 h 3701000"/>
              <a:gd name="connsiteX144" fmla="*/ 180876 w 4232332"/>
              <a:gd name="connsiteY144" fmla="*/ 197353 h 3701000"/>
              <a:gd name="connsiteX145" fmla="*/ 194909 w 4232332"/>
              <a:gd name="connsiteY145" fmla="*/ 150574 h 3701000"/>
              <a:gd name="connsiteX146" fmla="*/ 215179 w 4232332"/>
              <a:gd name="connsiteY146" fmla="*/ 111594 h 3701000"/>
              <a:gd name="connsiteX147" fmla="*/ 241686 w 4232332"/>
              <a:gd name="connsiteY147" fmla="*/ 74171 h 3701000"/>
              <a:gd name="connsiteX148" fmla="*/ 272871 w 4232332"/>
              <a:gd name="connsiteY148" fmla="*/ 41427 h 3701000"/>
              <a:gd name="connsiteX149" fmla="*/ 308733 w 4232332"/>
              <a:gd name="connsiteY149" fmla="*/ 8683 h 370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4232332" h="3701000">
                <a:moveTo>
                  <a:pt x="319701" y="0"/>
                </a:moveTo>
                <a:lnTo>
                  <a:pt x="4232332" y="0"/>
                </a:lnTo>
                <a:lnTo>
                  <a:pt x="4232332" y="3034486"/>
                </a:lnTo>
                <a:lnTo>
                  <a:pt x="4230268" y="3035198"/>
                </a:lnTo>
                <a:lnTo>
                  <a:pt x="4185051" y="3049231"/>
                </a:lnTo>
                <a:lnTo>
                  <a:pt x="4136714" y="3061706"/>
                </a:lnTo>
                <a:lnTo>
                  <a:pt x="4089935" y="3074180"/>
                </a:lnTo>
                <a:lnTo>
                  <a:pt x="4043158" y="3088214"/>
                </a:lnTo>
                <a:lnTo>
                  <a:pt x="3997940" y="3103806"/>
                </a:lnTo>
                <a:lnTo>
                  <a:pt x="3955840" y="3122518"/>
                </a:lnTo>
                <a:lnTo>
                  <a:pt x="3916860" y="3144346"/>
                </a:lnTo>
                <a:lnTo>
                  <a:pt x="3882555" y="3172413"/>
                </a:lnTo>
                <a:lnTo>
                  <a:pt x="3846692" y="3203599"/>
                </a:lnTo>
                <a:lnTo>
                  <a:pt x="3815506" y="3239461"/>
                </a:lnTo>
                <a:lnTo>
                  <a:pt x="3785881" y="3276884"/>
                </a:lnTo>
                <a:lnTo>
                  <a:pt x="3756254" y="3315864"/>
                </a:lnTo>
                <a:lnTo>
                  <a:pt x="3726629" y="3354846"/>
                </a:lnTo>
                <a:lnTo>
                  <a:pt x="3697003" y="3392268"/>
                </a:lnTo>
                <a:lnTo>
                  <a:pt x="3664258" y="3428131"/>
                </a:lnTo>
                <a:lnTo>
                  <a:pt x="3631513" y="3459315"/>
                </a:lnTo>
                <a:lnTo>
                  <a:pt x="3594093" y="3485823"/>
                </a:lnTo>
                <a:lnTo>
                  <a:pt x="3555111" y="3506094"/>
                </a:lnTo>
                <a:lnTo>
                  <a:pt x="3508332" y="3520128"/>
                </a:lnTo>
                <a:lnTo>
                  <a:pt x="3459994" y="3526365"/>
                </a:lnTo>
                <a:lnTo>
                  <a:pt x="3410100" y="3527923"/>
                </a:lnTo>
                <a:lnTo>
                  <a:pt x="3357084" y="3523245"/>
                </a:lnTo>
                <a:lnTo>
                  <a:pt x="3304070" y="3517009"/>
                </a:lnTo>
                <a:lnTo>
                  <a:pt x="3251054" y="3509211"/>
                </a:lnTo>
                <a:lnTo>
                  <a:pt x="3198040" y="3502976"/>
                </a:lnTo>
                <a:lnTo>
                  <a:pt x="3145024" y="3499857"/>
                </a:lnTo>
                <a:lnTo>
                  <a:pt x="3093569" y="3499857"/>
                </a:lnTo>
                <a:lnTo>
                  <a:pt x="3045233" y="3506094"/>
                </a:lnTo>
                <a:lnTo>
                  <a:pt x="2995337" y="3518569"/>
                </a:lnTo>
                <a:lnTo>
                  <a:pt x="2950118" y="3537278"/>
                </a:lnTo>
                <a:lnTo>
                  <a:pt x="2903340" y="3562227"/>
                </a:lnTo>
                <a:lnTo>
                  <a:pt x="2856564" y="3587176"/>
                </a:lnTo>
                <a:lnTo>
                  <a:pt x="2809785" y="3615241"/>
                </a:lnTo>
                <a:lnTo>
                  <a:pt x="2764565" y="3641749"/>
                </a:lnTo>
                <a:lnTo>
                  <a:pt x="2716230" y="3665138"/>
                </a:lnTo>
                <a:lnTo>
                  <a:pt x="2669451" y="3683850"/>
                </a:lnTo>
                <a:lnTo>
                  <a:pt x="2621114" y="3696324"/>
                </a:lnTo>
                <a:lnTo>
                  <a:pt x="2571219" y="3701000"/>
                </a:lnTo>
                <a:lnTo>
                  <a:pt x="2521322" y="3696324"/>
                </a:lnTo>
                <a:lnTo>
                  <a:pt x="2472985" y="3683850"/>
                </a:lnTo>
                <a:lnTo>
                  <a:pt x="2426209" y="3665138"/>
                </a:lnTo>
                <a:lnTo>
                  <a:pt x="2377871" y="3641749"/>
                </a:lnTo>
                <a:lnTo>
                  <a:pt x="2332651" y="3615241"/>
                </a:lnTo>
                <a:lnTo>
                  <a:pt x="2285874" y="3587176"/>
                </a:lnTo>
                <a:lnTo>
                  <a:pt x="2239096" y="3562227"/>
                </a:lnTo>
                <a:lnTo>
                  <a:pt x="2192319" y="3537278"/>
                </a:lnTo>
                <a:lnTo>
                  <a:pt x="2145542" y="3518569"/>
                </a:lnTo>
                <a:lnTo>
                  <a:pt x="2097204" y="3506094"/>
                </a:lnTo>
                <a:lnTo>
                  <a:pt x="2048867" y="3499857"/>
                </a:lnTo>
                <a:lnTo>
                  <a:pt x="1997410" y="3499857"/>
                </a:lnTo>
                <a:lnTo>
                  <a:pt x="1944396" y="3502976"/>
                </a:lnTo>
                <a:lnTo>
                  <a:pt x="1891382" y="3509211"/>
                </a:lnTo>
                <a:lnTo>
                  <a:pt x="1838366" y="3517009"/>
                </a:lnTo>
                <a:lnTo>
                  <a:pt x="1785350" y="3523245"/>
                </a:lnTo>
                <a:lnTo>
                  <a:pt x="1732336" y="3527923"/>
                </a:lnTo>
                <a:lnTo>
                  <a:pt x="1682442" y="3526365"/>
                </a:lnTo>
                <a:lnTo>
                  <a:pt x="1634105" y="3520128"/>
                </a:lnTo>
                <a:lnTo>
                  <a:pt x="1587326" y="3506094"/>
                </a:lnTo>
                <a:lnTo>
                  <a:pt x="1548345" y="3485823"/>
                </a:lnTo>
                <a:lnTo>
                  <a:pt x="1510922" y="3459315"/>
                </a:lnTo>
                <a:lnTo>
                  <a:pt x="1478179" y="3428131"/>
                </a:lnTo>
                <a:lnTo>
                  <a:pt x="1445433" y="3392268"/>
                </a:lnTo>
                <a:lnTo>
                  <a:pt x="1415807" y="3354846"/>
                </a:lnTo>
                <a:lnTo>
                  <a:pt x="1386182" y="3315864"/>
                </a:lnTo>
                <a:lnTo>
                  <a:pt x="1356556" y="3276884"/>
                </a:lnTo>
                <a:lnTo>
                  <a:pt x="1326930" y="3239461"/>
                </a:lnTo>
                <a:lnTo>
                  <a:pt x="1295744" y="3203599"/>
                </a:lnTo>
                <a:lnTo>
                  <a:pt x="1259881" y="3172413"/>
                </a:lnTo>
                <a:lnTo>
                  <a:pt x="1225577" y="3144346"/>
                </a:lnTo>
                <a:lnTo>
                  <a:pt x="1186596" y="3122518"/>
                </a:lnTo>
                <a:lnTo>
                  <a:pt x="1144496" y="3103806"/>
                </a:lnTo>
                <a:lnTo>
                  <a:pt x="1099278" y="3088214"/>
                </a:lnTo>
                <a:lnTo>
                  <a:pt x="1052499" y="3074180"/>
                </a:lnTo>
                <a:lnTo>
                  <a:pt x="1005723" y="3061706"/>
                </a:lnTo>
                <a:lnTo>
                  <a:pt x="957386" y="3049231"/>
                </a:lnTo>
                <a:lnTo>
                  <a:pt x="912167" y="3035198"/>
                </a:lnTo>
                <a:lnTo>
                  <a:pt x="866948" y="3019606"/>
                </a:lnTo>
                <a:lnTo>
                  <a:pt x="824850" y="3000894"/>
                </a:lnTo>
                <a:lnTo>
                  <a:pt x="787426" y="2977505"/>
                </a:lnTo>
                <a:lnTo>
                  <a:pt x="753122" y="2949439"/>
                </a:lnTo>
                <a:lnTo>
                  <a:pt x="725057" y="2915136"/>
                </a:lnTo>
                <a:lnTo>
                  <a:pt x="701668" y="2877713"/>
                </a:lnTo>
                <a:lnTo>
                  <a:pt x="682956" y="2835613"/>
                </a:lnTo>
                <a:lnTo>
                  <a:pt x="667364" y="2790396"/>
                </a:lnTo>
                <a:lnTo>
                  <a:pt x="653331" y="2745177"/>
                </a:lnTo>
                <a:lnTo>
                  <a:pt x="640857" y="2696840"/>
                </a:lnTo>
                <a:lnTo>
                  <a:pt x="628382" y="2650063"/>
                </a:lnTo>
                <a:lnTo>
                  <a:pt x="614349" y="2603285"/>
                </a:lnTo>
                <a:lnTo>
                  <a:pt x="598756" y="2558065"/>
                </a:lnTo>
                <a:lnTo>
                  <a:pt x="580044" y="2515965"/>
                </a:lnTo>
                <a:lnTo>
                  <a:pt x="558214" y="2476984"/>
                </a:lnTo>
                <a:lnTo>
                  <a:pt x="530150" y="2442681"/>
                </a:lnTo>
                <a:lnTo>
                  <a:pt x="498963" y="2406817"/>
                </a:lnTo>
                <a:lnTo>
                  <a:pt x="463101" y="2375633"/>
                </a:lnTo>
                <a:lnTo>
                  <a:pt x="424118" y="2346007"/>
                </a:lnTo>
                <a:lnTo>
                  <a:pt x="385138" y="2316382"/>
                </a:lnTo>
                <a:lnTo>
                  <a:pt x="346157" y="2286756"/>
                </a:lnTo>
                <a:lnTo>
                  <a:pt x="308733" y="2257129"/>
                </a:lnTo>
                <a:lnTo>
                  <a:pt x="272871" y="2224386"/>
                </a:lnTo>
                <a:lnTo>
                  <a:pt x="241686" y="2191641"/>
                </a:lnTo>
                <a:lnTo>
                  <a:pt x="215179" y="2154219"/>
                </a:lnTo>
                <a:lnTo>
                  <a:pt x="194909" y="2115238"/>
                </a:lnTo>
                <a:lnTo>
                  <a:pt x="180876" y="2068461"/>
                </a:lnTo>
                <a:lnTo>
                  <a:pt x="174638" y="2020123"/>
                </a:lnTo>
                <a:lnTo>
                  <a:pt x="173078" y="1970225"/>
                </a:lnTo>
                <a:lnTo>
                  <a:pt x="177756" y="1917211"/>
                </a:lnTo>
                <a:lnTo>
                  <a:pt x="183993" y="1864197"/>
                </a:lnTo>
                <a:lnTo>
                  <a:pt x="191789" y="1811182"/>
                </a:lnTo>
                <a:lnTo>
                  <a:pt x="198027" y="1758167"/>
                </a:lnTo>
                <a:lnTo>
                  <a:pt x="201146" y="1705153"/>
                </a:lnTo>
                <a:lnTo>
                  <a:pt x="201146" y="1653697"/>
                </a:lnTo>
                <a:lnTo>
                  <a:pt x="194909" y="1605362"/>
                </a:lnTo>
                <a:lnTo>
                  <a:pt x="182434" y="1557024"/>
                </a:lnTo>
                <a:lnTo>
                  <a:pt x="163723" y="1511804"/>
                </a:lnTo>
                <a:lnTo>
                  <a:pt x="140335" y="1465027"/>
                </a:lnTo>
                <a:lnTo>
                  <a:pt x="113826" y="1418251"/>
                </a:lnTo>
                <a:lnTo>
                  <a:pt x="85761" y="1371472"/>
                </a:lnTo>
                <a:lnTo>
                  <a:pt x="59253" y="1326252"/>
                </a:lnTo>
                <a:lnTo>
                  <a:pt x="35863" y="1277917"/>
                </a:lnTo>
                <a:lnTo>
                  <a:pt x="17153" y="1231139"/>
                </a:lnTo>
                <a:lnTo>
                  <a:pt x="4679" y="1182801"/>
                </a:lnTo>
                <a:lnTo>
                  <a:pt x="0" y="1132905"/>
                </a:lnTo>
                <a:lnTo>
                  <a:pt x="4679" y="1083010"/>
                </a:lnTo>
                <a:lnTo>
                  <a:pt x="17153" y="1034673"/>
                </a:lnTo>
                <a:lnTo>
                  <a:pt x="35863" y="987895"/>
                </a:lnTo>
                <a:lnTo>
                  <a:pt x="59253" y="939559"/>
                </a:lnTo>
                <a:lnTo>
                  <a:pt x="85761" y="894339"/>
                </a:lnTo>
                <a:lnTo>
                  <a:pt x="113826" y="847563"/>
                </a:lnTo>
                <a:lnTo>
                  <a:pt x="140335" y="800784"/>
                </a:lnTo>
                <a:lnTo>
                  <a:pt x="163723" y="754007"/>
                </a:lnTo>
                <a:lnTo>
                  <a:pt x="182434" y="708787"/>
                </a:lnTo>
                <a:lnTo>
                  <a:pt x="194909" y="660451"/>
                </a:lnTo>
                <a:lnTo>
                  <a:pt x="201146" y="612115"/>
                </a:lnTo>
                <a:lnTo>
                  <a:pt x="201146" y="560659"/>
                </a:lnTo>
                <a:lnTo>
                  <a:pt x="198027" y="507644"/>
                </a:lnTo>
                <a:lnTo>
                  <a:pt x="191789" y="454630"/>
                </a:lnTo>
                <a:lnTo>
                  <a:pt x="183993" y="401614"/>
                </a:lnTo>
                <a:lnTo>
                  <a:pt x="177756" y="348600"/>
                </a:lnTo>
                <a:lnTo>
                  <a:pt x="173078" y="295586"/>
                </a:lnTo>
                <a:lnTo>
                  <a:pt x="174638" y="245689"/>
                </a:lnTo>
                <a:lnTo>
                  <a:pt x="180876" y="197353"/>
                </a:lnTo>
                <a:lnTo>
                  <a:pt x="194909" y="150574"/>
                </a:lnTo>
                <a:lnTo>
                  <a:pt x="215179" y="111594"/>
                </a:lnTo>
                <a:lnTo>
                  <a:pt x="241686" y="74171"/>
                </a:lnTo>
                <a:lnTo>
                  <a:pt x="272871" y="41427"/>
                </a:lnTo>
                <a:lnTo>
                  <a:pt x="308733" y="868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336FE1A-0BAD-4B17-A0E2-47F328026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5116" y="0"/>
            <a:ext cx="4116885" cy="3585722"/>
          </a:xfrm>
          <a:custGeom>
            <a:avLst/>
            <a:gdLst>
              <a:gd name="connsiteX0" fmla="*/ 371204 w 4116885"/>
              <a:gd name="connsiteY0" fmla="*/ 0 h 3585722"/>
              <a:gd name="connsiteX1" fmla="*/ 4116885 w 4116885"/>
              <a:gd name="connsiteY1" fmla="*/ 0 h 3585722"/>
              <a:gd name="connsiteX2" fmla="*/ 4116885 w 4116885"/>
              <a:gd name="connsiteY2" fmla="*/ 2920084 h 3585722"/>
              <a:gd name="connsiteX3" fmla="*/ 4083518 w 4116885"/>
              <a:gd name="connsiteY3" fmla="*/ 2934914 h 3585722"/>
              <a:gd name="connsiteX4" fmla="*/ 4040331 w 4116885"/>
              <a:gd name="connsiteY4" fmla="*/ 2949806 h 3585722"/>
              <a:gd name="connsiteX5" fmla="*/ 3997143 w 4116885"/>
              <a:gd name="connsiteY5" fmla="*/ 2963209 h 3585722"/>
              <a:gd name="connsiteX6" fmla="*/ 3950976 w 4116885"/>
              <a:gd name="connsiteY6" fmla="*/ 2975125 h 3585722"/>
              <a:gd name="connsiteX7" fmla="*/ 3906298 w 4116885"/>
              <a:gd name="connsiteY7" fmla="*/ 2987039 h 3585722"/>
              <a:gd name="connsiteX8" fmla="*/ 3861622 w 4116885"/>
              <a:gd name="connsiteY8" fmla="*/ 3000442 h 3585722"/>
              <a:gd name="connsiteX9" fmla="*/ 3818433 w 4116885"/>
              <a:gd name="connsiteY9" fmla="*/ 3015336 h 3585722"/>
              <a:gd name="connsiteX10" fmla="*/ 3778225 w 4116885"/>
              <a:gd name="connsiteY10" fmla="*/ 3033207 h 3585722"/>
              <a:gd name="connsiteX11" fmla="*/ 3740994 w 4116885"/>
              <a:gd name="connsiteY11" fmla="*/ 3054056 h 3585722"/>
              <a:gd name="connsiteX12" fmla="*/ 3708230 w 4116885"/>
              <a:gd name="connsiteY12" fmla="*/ 3080861 h 3585722"/>
              <a:gd name="connsiteX13" fmla="*/ 3673977 w 4116885"/>
              <a:gd name="connsiteY13" fmla="*/ 3110649 h 3585722"/>
              <a:gd name="connsiteX14" fmla="*/ 3644190 w 4116885"/>
              <a:gd name="connsiteY14" fmla="*/ 3144902 h 3585722"/>
              <a:gd name="connsiteX15" fmla="*/ 3615895 w 4116885"/>
              <a:gd name="connsiteY15" fmla="*/ 3180643 h 3585722"/>
              <a:gd name="connsiteX16" fmla="*/ 3587600 w 4116885"/>
              <a:gd name="connsiteY16" fmla="*/ 3217874 h 3585722"/>
              <a:gd name="connsiteX17" fmla="*/ 3559305 w 4116885"/>
              <a:gd name="connsiteY17" fmla="*/ 3255107 h 3585722"/>
              <a:gd name="connsiteX18" fmla="*/ 3531009 w 4116885"/>
              <a:gd name="connsiteY18" fmla="*/ 3290849 h 3585722"/>
              <a:gd name="connsiteX19" fmla="*/ 3499734 w 4116885"/>
              <a:gd name="connsiteY19" fmla="*/ 3325101 h 3585722"/>
              <a:gd name="connsiteX20" fmla="*/ 3468459 w 4116885"/>
              <a:gd name="connsiteY20" fmla="*/ 3354887 h 3585722"/>
              <a:gd name="connsiteX21" fmla="*/ 3432719 w 4116885"/>
              <a:gd name="connsiteY21" fmla="*/ 3380204 h 3585722"/>
              <a:gd name="connsiteX22" fmla="*/ 3395487 w 4116885"/>
              <a:gd name="connsiteY22" fmla="*/ 3399565 h 3585722"/>
              <a:gd name="connsiteX23" fmla="*/ 3350809 w 4116885"/>
              <a:gd name="connsiteY23" fmla="*/ 3412968 h 3585722"/>
              <a:gd name="connsiteX24" fmla="*/ 3304642 w 4116885"/>
              <a:gd name="connsiteY24" fmla="*/ 3418925 h 3585722"/>
              <a:gd name="connsiteX25" fmla="*/ 3256988 w 4116885"/>
              <a:gd name="connsiteY25" fmla="*/ 3420415 h 3585722"/>
              <a:gd name="connsiteX26" fmla="*/ 3206353 w 4116885"/>
              <a:gd name="connsiteY26" fmla="*/ 3415946 h 3585722"/>
              <a:gd name="connsiteX27" fmla="*/ 3155719 w 4116885"/>
              <a:gd name="connsiteY27" fmla="*/ 3409991 h 3585722"/>
              <a:gd name="connsiteX28" fmla="*/ 3105083 w 4116885"/>
              <a:gd name="connsiteY28" fmla="*/ 3402543 h 3585722"/>
              <a:gd name="connsiteX29" fmla="*/ 3054450 w 4116885"/>
              <a:gd name="connsiteY29" fmla="*/ 3396587 h 3585722"/>
              <a:gd name="connsiteX30" fmla="*/ 3003814 w 4116885"/>
              <a:gd name="connsiteY30" fmla="*/ 3393607 h 3585722"/>
              <a:gd name="connsiteX31" fmla="*/ 2954669 w 4116885"/>
              <a:gd name="connsiteY31" fmla="*/ 3393607 h 3585722"/>
              <a:gd name="connsiteX32" fmla="*/ 2908503 w 4116885"/>
              <a:gd name="connsiteY32" fmla="*/ 3399565 h 3585722"/>
              <a:gd name="connsiteX33" fmla="*/ 2860847 w 4116885"/>
              <a:gd name="connsiteY33" fmla="*/ 3411479 h 3585722"/>
              <a:gd name="connsiteX34" fmla="*/ 2817659 w 4116885"/>
              <a:gd name="connsiteY34" fmla="*/ 3429350 h 3585722"/>
              <a:gd name="connsiteX35" fmla="*/ 2772981 w 4116885"/>
              <a:gd name="connsiteY35" fmla="*/ 3453178 h 3585722"/>
              <a:gd name="connsiteX36" fmla="*/ 2728305 w 4116885"/>
              <a:gd name="connsiteY36" fmla="*/ 3477008 h 3585722"/>
              <a:gd name="connsiteX37" fmla="*/ 2683627 w 4116885"/>
              <a:gd name="connsiteY37" fmla="*/ 3503814 h 3585722"/>
              <a:gd name="connsiteX38" fmla="*/ 2640437 w 4116885"/>
              <a:gd name="connsiteY38" fmla="*/ 3529131 h 3585722"/>
              <a:gd name="connsiteX39" fmla="*/ 2594272 w 4116885"/>
              <a:gd name="connsiteY39" fmla="*/ 3551469 h 3585722"/>
              <a:gd name="connsiteX40" fmla="*/ 2549594 w 4116885"/>
              <a:gd name="connsiteY40" fmla="*/ 3569341 h 3585722"/>
              <a:gd name="connsiteX41" fmla="*/ 2503426 w 4116885"/>
              <a:gd name="connsiteY41" fmla="*/ 3581255 h 3585722"/>
              <a:gd name="connsiteX42" fmla="*/ 2455772 w 4116885"/>
              <a:gd name="connsiteY42" fmla="*/ 3585722 h 3585722"/>
              <a:gd name="connsiteX43" fmla="*/ 2408116 w 4116885"/>
              <a:gd name="connsiteY43" fmla="*/ 3581255 h 3585722"/>
              <a:gd name="connsiteX44" fmla="*/ 2361949 w 4116885"/>
              <a:gd name="connsiteY44" fmla="*/ 3569341 h 3585722"/>
              <a:gd name="connsiteX45" fmla="*/ 2317272 w 4116885"/>
              <a:gd name="connsiteY45" fmla="*/ 3551469 h 3585722"/>
              <a:gd name="connsiteX46" fmla="*/ 2271105 w 4116885"/>
              <a:gd name="connsiteY46" fmla="*/ 3529131 h 3585722"/>
              <a:gd name="connsiteX47" fmla="*/ 2227917 w 4116885"/>
              <a:gd name="connsiteY47" fmla="*/ 3503814 h 3585722"/>
              <a:gd name="connsiteX48" fmla="*/ 2183239 w 4116885"/>
              <a:gd name="connsiteY48" fmla="*/ 3477008 h 3585722"/>
              <a:gd name="connsiteX49" fmla="*/ 2138561 w 4116885"/>
              <a:gd name="connsiteY49" fmla="*/ 3453178 h 3585722"/>
              <a:gd name="connsiteX50" fmla="*/ 2093885 w 4116885"/>
              <a:gd name="connsiteY50" fmla="*/ 3429350 h 3585722"/>
              <a:gd name="connsiteX51" fmla="*/ 2049208 w 4116885"/>
              <a:gd name="connsiteY51" fmla="*/ 3411479 h 3585722"/>
              <a:gd name="connsiteX52" fmla="*/ 2003041 w 4116885"/>
              <a:gd name="connsiteY52" fmla="*/ 3399565 h 3585722"/>
              <a:gd name="connsiteX53" fmla="*/ 1956874 w 4116885"/>
              <a:gd name="connsiteY53" fmla="*/ 3393607 h 3585722"/>
              <a:gd name="connsiteX54" fmla="*/ 1907728 w 4116885"/>
              <a:gd name="connsiteY54" fmla="*/ 3393607 h 3585722"/>
              <a:gd name="connsiteX55" fmla="*/ 1857094 w 4116885"/>
              <a:gd name="connsiteY55" fmla="*/ 3396587 h 3585722"/>
              <a:gd name="connsiteX56" fmla="*/ 1806460 w 4116885"/>
              <a:gd name="connsiteY56" fmla="*/ 3402543 h 3585722"/>
              <a:gd name="connsiteX57" fmla="*/ 1755825 w 4116885"/>
              <a:gd name="connsiteY57" fmla="*/ 3409991 h 3585722"/>
              <a:gd name="connsiteX58" fmla="*/ 1705189 w 4116885"/>
              <a:gd name="connsiteY58" fmla="*/ 3415946 h 3585722"/>
              <a:gd name="connsiteX59" fmla="*/ 1654555 w 4116885"/>
              <a:gd name="connsiteY59" fmla="*/ 3420415 h 3585722"/>
              <a:gd name="connsiteX60" fmla="*/ 1606901 w 4116885"/>
              <a:gd name="connsiteY60" fmla="*/ 3418925 h 3585722"/>
              <a:gd name="connsiteX61" fmla="*/ 1560733 w 4116885"/>
              <a:gd name="connsiteY61" fmla="*/ 3412968 h 3585722"/>
              <a:gd name="connsiteX62" fmla="*/ 1516055 w 4116885"/>
              <a:gd name="connsiteY62" fmla="*/ 3399565 h 3585722"/>
              <a:gd name="connsiteX63" fmla="*/ 1478825 w 4116885"/>
              <a:gd name="connsiteY63" fmla="*/ 3380204 h 3585722"/>
              <a:gd name="connsiteX64" fmla="*/ 1443081 w 4116885"/>
              <a:gd name="connsiteY64" fmla="*/ 3354887 h 3585722"/>
              <a:gd name="connsiteX65" fmla="*/ 1411808 w 4116885"/>
              <a:gd name="connsiteY65" fmla="*/ 3325101 h 3585722"/>
              <a:gd name="connsiteX66" fmla="*/ 1380533 w 4116885"/>
              <a:gd name="connsiteY66" fmla="*/ 3290849 h 3585722"/>
              <a:gd name="connsiteX67" fmla="*/ 1352239 w 4116885"/>
              <a:gd name="connsiteY67" fmla="*/ 3255107 h 3585722"/>
              <a:gd name="connsiteX68" fmla="*/ 1323942 w 4116885"/>
              <a:gd name="connsiteY68" fmla="*/ 3217874 h 3585722"/>
              <a:gd name="connsiteX69" fmla="*/ 1295647 w 4116885"/>
              <a:gd name="connsiteY69" fmla="*/ 3180643 h 3585722"/>
              <a:gd name="connsiteX70" fmla="*/ 1267352 w 4116885"/>
              <a:gd name="connsiteY70" fmla="*/ 3144902 h 3585722"/>
              <a:gd name="connsiteX71" fmla="*/ 1237566 w 4116885"/>
              <a:gd name="connsiteY71" fmla="*/ 3110649 h 3585722"/>
              <a:gd name="connsiteX72" fmla="*/ 1203314 w 4116885"/>
              <a:gd name="connsiteY72" fmla="*/ 3080861 h 3585722"/>
              <a:gd name="connsiteX73" fmla="*/ 1170550 w 4116885"/>
              <a:gd name="connsiteY73" fmla="*/ 3054056 h 3585722"/>
              <a:gd name="connsiteX74" fmla="*/ 1133319 w 4116885"/>
              <a:gd name="connsiteY74" fmla="*/ 3033207 h 3585722"/>
              <a:gd name="connsiteX75" fmla="*/ 1093109 w 4116885"/>
              <a:gd name="connsiteY75" fmla="*/ 3015336 h 3585722"/>
              <a:gd name="connsiteX76" fmla="*/ 1049921 w 4116885"/>
              <a:gd name="connsiteY76" fmla="*/ 3000442 h 3585722"/>
              <a:gd name="connsiteX77" fmla="*/ 1005242 w 4116885"/>
              <a:gd name="connsiteY77" fmla="*/ 2987039 h 3585722"/>
              <a:gd name="connsiteX78" fmla="*/ 960566 w 4116885"/>
              <a:gd name="connsiteY78" fmla="*/ 2975125 h 3585722"/>
              <a:gd name="connsiteX79" fmla="*/ 914400 w 4116885"/>
              <a:gd name="connsiteY79" fmla="*/ 2963209 h 3585722"/>
              <a:gd name="connsiteX80" fmla="*/ 871211 w 4116885"/>
              <a:gd name="connsiteY80" fmla="*/ 2949806 h 3585722"/>
              <a:gd name="connsiteX81" fmla="*/ 828022 w 4116885"/>
              <a:gd name="connsiteY81" fmla="*/ 2934914 h 3585722"/>
              <a:gd name="connsiteX82" fmla="*/ 787813 w 4116885"/>
              <a:gd name="connsiteY82" fmla="*/ 2917043 h 3585722"/>
              <a:gd name="connsiteX83" fmla="*/ 752072 w 4116885"/>
              <a:gd name="connsiteY83" fmla="*/ 2894704 h 3585722"/>
              <a:gd name="connsiteX84" fmla="*/ 719306 w 4116885"/>
              <a:gd name="connsiteY84" fmla="*/ 2867898 h 3585722"/>
              <a:gd name="connsiteX85" fmla="*/ 692502 w 4116885"/>
              <a:gd name="connsiteY85" fmla="*/ 2835134 h 3585722"/>
              <a:gd name="connsiteX86" fmla="*/ 670163 w 4116885"/>
              <a:gd name="connsiteY86" fmla="*/ 2799391 h 3585722"/>
              <a:gd name="connsiteX87" fmla="*/ 652291 w 4116885"/>
              <a:gd name="connsiteY87" fmla="*/ 2759180 h 3585722"/>
              <a:gd name="connsiteX88" fmla="*/ 637399 w 4116885"/>
              <a:gd name="connsiteY88" fmla="*/ 2715993 h 3585722"/>
              <a:gd name="connsiteX89" fmla="*/ 623997 w 4116885"/>
              <a:gd name="connsiteY89" fmla="*/ 2672804 h 3585722"/>
              <a:gd name="connsiteX90" fmla="*/ 612083 w 4116885"/>
              <a:gd name="connsiteY90" fmla="*/ 2626638 h 3585722"/>
              <a:gd name="connsiteX91" fmla="*/ 600169 w 4116885"/>
              <a:gd name="connsiteY91" fmla="*/ 2581960 h 3585722"/>
              <a:gd name="connsiteX92" fmla="*/ 586764 w 4116885"/>
              <a:gd name="connsiteY92" fmla="*/ 2537281 h 3585722"/>
              <a:gd name="connsiteX93" fmla="*/ 571872 w 4116885"/>
              <a:gd name="connsiteY93" fmla="*/ 2494092 h 3585722"/>
              <a:gd name="connsiteX94" fmla="*/ 554000 w 4116885"/>
              <a:gd name="connsiteY94" fmla="*/ 2453882 h 3585722"/>
              <a:gd name="connsiteX95" fmla="*/ 533152 w 4116885"/>
              <a:gd name="connsiteY95" fmla="*/ 2416651 h 3585722"/>
              <a:gd name="connsiteX96" fmla="*/ 506346 w 4116885"/>
              <a:gd name="connsiteY96" fmla="*/ 2383887 h 3585722"/>
              <a:gd name="connsiteX97" fmla="*/ 476561 w 4116885"/>
              <a:gd name="connsiteY97" fmla="*/ 2349633 h 3585722"/>
              <a:gd name="connsiteX98" fmla="*/ 442308 w 4116885"/>
              <a:gd name="connsiteY98" fmla="*/ 2319849 h 3585722"/>
              <a:gd name="connsiteX99" fmla="*/ 405075 w 4116885"/>
              <a:gd name="connsiteY99" fmla="*/ 2291554 h 3585722"/>
              <a:gd name="connsiteX100" fmla="*/ 367844 w 4116885"/>
              <a:gd name="connsiteY100" fmla="*/ 2263257 h 3585722"/>
              <a:gd name="connsiteX101" fmla="*/ 330615 w 4116885"/>
              <a:gd name="connsiteY101" fmla="*/ 2234962 h 3585722"/>
              <a:gd name="connsiteX102" fmla="*/ 294872 w 4116885"/>
              <a:gd name="connsiteY102" fmla="*/ 2206664 h 3585722"/>
              <a:gd name="connsiteX103" fmla="*/ 260619 w 4116885"/>
              <a:gd name="connsiteY103" fmla="*/ 2175390 h 3585722"/>
              <a:gd name="connsiteX104" fmla="*/ 230835 w 4116885"/>
              <a:gd name="connsiteY104" fmla="*/ 2144116 h 3585722"/>
              <a:gd name="connsiteX105" fmla="*/ 205519 w 4116885"/>
              <a:gd name="connsiteY105" fmla="*/ 2108372 h 3585722"/>
              <a:gd name="connsiteX106" fmla="*/ 186158 w 4116885"/>
              <a:gd name="connsiteY106" fmla="*/ 2071141 h 3585722"/>
              <a:gd name="connsiteX107" fmla="*/ 172755 w 4116885"/>
              <a:gd name="connsiteY107" fmla="*/ 2026465 h 3585722"/>
              <a:gd name="connsiteX108" fmla="*/ 166797 w 4116885"/>
              <a:gd name="connsiteY108" fmla="*/ 1980297 h 3585722"/>
              <a:gd name="connsiteX109" fmla="*/ 165306 w 4116885"/>
              <a:gd name="connsiteY109" fmla="*/ 1932640 h 3585722"/>
              <a:gd name="connsiteX110" fmla="*/ 169775 w 4116885"/>
              <a:gd name="connsiteY110" fmla="*/ 1882006 h 3585722"/>
              <a:gd name="connsiteX111" fmla="*/ 175733 w 4116885"/>
              <a:gd name="connsiteY111" fmla="*/ 1831370 h 3585722"/>
              <a:gd name="connsiteX112" fmla="*/ 183178 w 4116885"/>
              <a:gd name="connsiteY112" fmla="*/ 1780735 h 3585722"/>
              <a:gd name="connsiteX113" fmla="*/ 189136 w 4116885"/>
              <a:gd name="connsiteY113" fmla="*/ 1730101 h 3585722"/>
              <a:gd name="connsiteX114" fmla="*/ 192116 w 4116885"/>
              <a:gd name="connsiteY114" fmla="*/ 1679466 h 3585722"/>
              <a:gd name="connsiteX115" fmla="*/ 192116 w 4116885"/>
              <a:gd name="connsiteY115" fmla="*/ 1630319 h 3585722"/>
              <a:gd name="connsiteX116" fmla="*/ 186158 w 4116885"/>
              <a:gd name="connsiteY116" fmla="*/ 1584152 h 3585722"/>
              <a:gd name="connsiteX117" fmla="*/ 174244 w 4116885"/>
              <a:gd name="connsiteY117" fmla="*/ 1537986 h 3585722"/>
              <a:gd name="connsiteX118" fmla="*/ 156372 w 4116885"/>
              <a:gd name="connsiteY118" fmla="*/ 1494795 h 3585722"/>
              <a:gd name="connsiteX119" fmla="*/ 134033 w 4116885"/>
              <a:gd name="connsiteY119" fmla="*/ 1450119 h 3585722"/>
              <a:gd name="connsiteX120" fmla="*/ 108716 w 4116885"/>
              <a:gd name="connsiteY120" fmla="*/ 1405442 h 3585722"/>
              <a:gd name="connsiteX121" fmla="*/ 81910 w 4116885"/>
              <a:gd name="connsiteY121" fmla="*/ 1360762 h 3585722"/>
              <a:gd name="connsiteX122" fmla="*/ 56594 w 4116885"/>
              <a:gd name="connsiteY122" fmla="*/ 1317574 h 3585722"/>
              <a:gd name="connsiteX123" fmla="*/ 34253 w 4116885"/>
              <a:gd name="connsiteY123" fmla="*/ 1271407 h 3585722"/>
              <a:gd name="connsiteX124" fmla="*/ 16383 w 4116885"/>
              <a:gd name="connsiteY124" fmla="*/ 1226729 h 3585722"/>
              <a:gd name="connsiteX125" fmla="*/ 4469 w 4116885"/>
              <a:gd name="connsiteY125" fmla="*/ 1180561 h 3585722"/>
              <a:gd name="connsiteX126" fmla="*/ 0 w 4116885"/>
              <a:gd name="connsiteY126" fmla="*/ 1132905 h 3585722"/>
              <a:gd name="connsiteX127" fmla="*/ 4469 w 4116885"/>
              <a:gd name="connsiteY127" fmla="*/ 1085249 h 3585722"/>
              <a:gd name="connsiteX128" fmla="*/ 16383 w 4116885"/>
              <a:gd name="connsiteY128" fmla="*/ 1039083 h 3585722"/>
              <a:gd name="connsiteX129" fmla="*/ 34253 w 4116885"/>
              <a:gd name="connsiteY129" fmla="*/ 994403 h 3585722"/>
              <a:gd name="connsiteX130" fmla="*/ 56594 w 4116885"/>
              <a:gd name="connsiteY130" fmla="*/ 948238 h 3585722"/>
              <a:gd name="connsiteX131" fmla="*/ 81910 w 4116885"/>
              <a:gd name="connsiteY131" fmla="*/ 905048 h 3585722"/>
              <a:gd name="connsiteX132" fmla="*/ 108716 w 4116885"/>
              <a:gd name="connsiteY132" fmla="*/ 860370 h 3585722"/>
              <a:gd name="connsiteX133" fmla="*/ 134033 w 4116885"/>
              <a:gd name="connsiteY133" fmla="*/ 815693 h 3585722"/>
              <a:gd name="connsiteX134" fmla="*/ 156372 w 4116885"/>
              <a:gd name="connsiteY134" fmla="*/ 771015 h 3585722"/>
              <a:gd name="connsiteX135" fmla="*/ 174244 w 4116885"/>
              <a:gd name="connsiteY135" fmla="*/ 727825 h 3585722"/>
              <a:gd name="connsiteX136" fmla="*/ 186158 w 4116885"/>
              <a:gd name="connsiteY136" fmla="*/ 681658 h 3585722"/>
              <a:gd name="connsiteX137" fmla="*/ 192116 w 4116885"/>
              <a:gd name="connsiteY137" fmla="*/ 635491 h 3585722"/>
              <a:gd name="connsiteX138" fmla="*/ 192116 w 4116885"/>
              <a:gd name="connsiteY138" fmla="*/ 586346 h 3585722"/>
              <a:gd name="connsiteX139" fmla="*/ 189136 w 4116885"/>
              <a:gd name="connsiteY139" fmla="*/ 535711 h 3585722"/>
              <a:gd name="connsiteX140" fmla="*/ 183178 w 4116885"/>
              <a:gd name="connsiteY140" fmla="*/ 485075 h 3585722"/>
              <a:gd name="connsiteX141" fmla="*/ 175733 w 4116885"/>
              <a:gd name="connsiteY141" fmla="*/ 434440 h 3585722"/>
              <a:gd name="connsiteX142" fmla="*/ 169775 w 4116885"/>
              <a:gd name="connsiteY142" fmla="*/ 383806 h 3585722"/>
              <a:gd name="connsiteX143" fmla="*/ 165306 w 4116885"/>
              <a:gd name="connsiteY143" fmla="*/ 333172 h 3585722"/>
              <a:gd name="connsiteX144" fmla="*/ 166797 w 4116885"/>
              <a:gd name="connsiteY144" fmla="*/ 285515 h 3585722"/>
              <a:gd name="connsiteX145" fmla="*/ 172755 w 4116885"/>
              <a:gd name="connsiteY145" fmla="*/ 239348 h 3585722"/>
              <a:gd name="connsiteX146" fmla="*/ 186158 w 4116885"/>
              <a:gd name="connsiteY146" fmla="*/ 194669 h 3585722"/>
              <a:gd name="connsiteX147" fmla="*/ 205519 w 4116885"/>
              <a:gd name="connsiteY147" fmla="*/ 157438 h 3585722"/>
              <a:gd name="connsiteX148" fmla="*/ 230835 w 4116885"/>
              <a:gd name="connsiteY148" fmla="*/ 121696 h 3585722"/>
              <a:gd name="connsiteX149" fmla="*/ 260619 w 4116885"/>
              <a:gd name="connsiteY149" fmla="*/ 90421 h 3585722"/>
              <a:gd name="connsiteX150" fmla="*/ 294872 w 4116885"/>
              <a:gd name="connsiteY150" fmla="*/ 59147 h 3585722"/>
              <a:gd name="connsiteX151" fmla="*/ 330615 w 4116885"/>
              <a:gd name="connsiteY151" fmla="*/ 30850 h 3585722"/>
              <a:gd name="connsiteX152" fmla="*/ 367844 w 4116885"/>
              <a:gd name="connsiteY152" fmla="*/ 2553 h 358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</a:cxnLst>
            <a:rect l="l" t="t" r="r" b="b"/>
            <a:pathLst>
              <a:path w="4116885" h="3585722">
                <a:moveTo>
                  <a:pt x="371204" y="0"/>
                </a:moveTo>
                <a:lnTo>
                  <a:pt x="4116885" y="0"/>
                </a:lnTo>
                <a:lnTo>
                  <a:pt x="4116885" y="2920084"/>
                </a:lnTo>
                <a:lnTo>
                  <a:pt x="4083518" y="2934914"/>
                </a:lnTo>
                <a:lnTo>
                  <a:pt x="4040331" y="2949806"/>
                </a:lnTo>
                <a:lnTo>
                  <a:pt x="3997143" y="2963209"/>
                </a:lnTo>
                <a:lnTo>
                  <a:pt x="3950976" y="2975125"/>
                </a:lnTo>
                <a:lnTo>
                  <a:pt x="3906298" y="2987039"/>
                </a:lnTo>
                <a:lnTo>
                  <a:pt x="3861622" y="3000442"/>
                </a:lnTo>
                <a:lnTo>
                  <a:pt x="3818433" y="3015336"/>
                </a:lnTo>
                <a:lnTo>
                  <a:pt x="3778225" y="3033207"/>
                </a:lnTo>
                <a:lnTo>
                  <a:pt x="3740994" y="3054056"/>
                </a:lnTo>
                <a:lnTo>
                  <a:pt x="3708230" y="3080861"/>
                </a:lnTo>
                <a:lnTo>
                  <a:pt x="3673977" y="3110649"/>
                </a:lnTo>
                <a:lnTo>
                  <a:pt x="3644190" y="3144902"/>
                </a:lnTo>
                <a:lnTo>
                  <a:pt x="3615895" y="3180643"/>
                </a:lnTo>
                <a:lnTo>
                  <a:pt x="3587600" y="3217874"/>
                </a:lnTo>
                <a:lnTo>
                  <a:pt x="3559305" y="3255107"/>
                </a:lnTo>
                <a:lnTo>
                  <a:pt x="3531009" y="3290849"/>
                </a:lnTo>
                <a:lnTo>
                  <a:pt x="3499734" y="3325101"/>
                </a:lnTo>
                <a:lnTo>
                  <a:pt x="3468459" y="3354887"/>
                </a:lnTo>
                <a:lnTo>
                  <a:pt x="3432719" y="3380204"/>
                </a:lnTo>
                <a:lnTo>
                  <a:pt x="3395487" y="3399565"/>
                </a:lnTo>
                <a:lnTo>
                  <a:pt x="3350809" y="3412968"/>
                </a:lnTo>
                <a:lnTo>
                  <a:pt x="3304642" y="3418925"/>
                </a:lnTo>
                <a:lnTo>
                  <a:pt x="3256988" y="3420415"/>
                </a:lnTo>
                <a:lnTo>
                  <a:pt x="3206353" y="3415946"/>
                </a:lnTo>
                <a:lnTo>
                  <a:pt x="3155719" y="3409991"/>
                </a:lnTo>
                <a:lnTo>
                  <a:pt x="3105083" y="3402543"/>
                </a:lnTo>
                <a:lnTo>
                  <a:pt x="3054450" y="3396587"/>
                </a:lnTo>
                <a:lnTo>
                  <a:pt x="3003814" y="3393607"/>
                </a:lnTo>
                <a:lnTo>
                  <a:pt x="2954669" y="3393607"/>
                </a:lnTo>
                <a:lnTo>
                  <a:pt x="2908503" y="3399565"/>
                </a:lnTo>
                <a:lnTo>
                  <a:pt x="2860847" y="3411479"/>
                </a:lnTo>
                <a:lnTo>
                  <a:pt x="2817659" y="3429350"/>
                </a:lnTo>
                <a:lnTo>
                  <a:pt x="2772981" y="3453178"/>
                </a:lnTo>
                <a:lnTo>
                  <a:pt x="2728305" y="3477008"/>
                </a:lnTo>
                <a:lnTo>
                  <a:pt x="2683627" y="3503814"/>
                </a:lnTo>
                <a:lnTo>
                  <a:pt x="2640437" y="3529131"/>
                </a:lnTo>
                <a:lnTo>
                  <a:pt x="2594272" y="3551469"/>
                </a:lnTo>
                <a:lnTo>
                  <a:pt x="2549594" y="3569341"/>
                </a:lnTo>
                <a:lnTo>
                  <a:pt x="2503426" y="3581255"/>
                </a:lnTo>
                <a:lnTo>
                  <a:pt x="2455772" y="3585722"/>
                </a:lnTo>
                <a:lnTo>
                  <a:pt x="2408116" y="3581255"/>
                </a:lnTo>
                <a:lnTo>
                  <a:pt x="2361949" y="3569341"/>
                </a:lnTo>
                <a:lnTo>
                  <a:pt x="2317272" y="3551469"/>
                </a:lnTo>
                <a:lnTo>
                  <a:pt x="2271105" y="3529131"/>
                </a:lnTo>
                <a:lnTo>
                  <a:pt x="2227917" y="3503814"/>
                </a:lnTo>
                <a:lnTo>
                  <a:pt x="2183239" y="3477008"/>
                </a:lnTo>
                <a:lnTo>
                  <a:pt x="2138561" y="3453178"/>
                </a:lnTo>
                <a:lnTo>
                  <a:pt x="2093885" y="3429350"/>
                </a:lnTo>
                <a:lnTo>
                  <a:pt x="2049208" y="3411479"/>
                </a:lnTo>
                <a:lnTo>
                  <a:pt x="2003041" y="3399565"/>
                </a:lnTo>
                <a:lnTo>
                  <a:pt x="1956874" y="3393607"/>
                </a:lnTo>
                <a:lnTo>
                  <a:pt x="1907728" y="3393607"/>
                </a:lnTo>
                <a:lnTo>
                  <a:pt x="1857094" y="3396587"/>
                </a:lnTo>
                <a:lnTo>
                  <a:pt x="1806460" y="3402543"/>
                </a:lnTo>
                <a:lnTo>
                  <a:pt x="1755825" y="3409991"/>
                </a:lnTo>
                <a:lnTo>
                  <a:pt x="1705189" y="3415946"/>
                </a:lnTo>
                <a:lnTo>
                  <a:pt x="1654555" y="3420415"/>
                </a:lnTo>
                <a:lnTo>
                  <a:pt x="1606901" y="3418925"/>
                </a:lnTo>
                <a:lnTo>
                  <a:pt x="1560733" y="3412968"/>
                </a:lnTo>
                <a:lnTo>
                  <a:pt x="1516055" y="3399565"/>
                </a:lnTo>
                <a:lnTo>
                  <a:pt x="1478825" y="3380204"/>
                </a:lnTo>
                <a:lnTo>
                  <a:pt x="1443081" y="3354887"/>
                </a:lnTo>
                <a:lnTo>
                  <a:pt x="1411808" y="3325101"/>
                </a:lnTo>
                <a:lnTo>
                  <a:pt x="1380533" y="3290849"/>
                </a:lnTo>
                <a:lnTo>
                  <a:pt x="1352239" y="3255107"/>
                </a:lnTo>
                <a:lnTo>
                  <a:pt x="1323942" y="3217874"/>
                </a:lnTo>
                <a:lnTo>
                  <a:pt x="1295647" y="3180643"/>
                </a:lnTo>
                <a:lnTo>
                  <a:pt x="1267352" y="3144902"/>
                </a:lnTo>
                <a:lnTo>
                  <a:pt x="1237566" y="3110649"/>
                </a:lnTo>
                <a:lnTo>
                  <a:pt x="1203314" y="3080861"/>
                </a:lnTo>
                <a:lnTo>
                  <a:pt x="1170550" y="3054056"/>
                </a:lnTo>
                <a:lnTo>
                  <a:pt x="1133319" y="3033207"/>
                </a:lnTo>
                <a:lnTo>
                  <a:pt x="1093109" y="3015336"/>
                </a:lnTo>
                <a:lnTo>
                  <a:pt x="1049921" y="3000442"/>
                </a:lnTo>
                <a:lnTo>
                  <a:pt x="1005242" y="2987039"/>
                </a:lnTo>
                <a:lnTo>
                  <a:pt x="960566" y="2975125"/>
                </a:lnTo>
                <a:lnTo>
                  <a:pt x="914400" y="2963209"/>
                </a:lnTo>
                <a:lnTo>
                  <a:pt x="871211" y="2949806"/>
                </a:lnTo>
                <a:lnTo>
                  <a:pt x="828022" y="2934914"/>
                </a:lnTo>
                <a:lnTo>
                  <a:pt x="787813" y="2917043"/>
                </a:lnTo>
                <a:lnTo>
                  <a:pt x="752072" y="2894704"/>
                </a:lnTo>
                <a:lnTo>
                  <a:pt x="719306" y="2867898"/>
                </a:lnTo>
                <a:lnTo>
                  <a:pt x="692502" y="2835134"/>
                </a:lnTo>
                <a:lnTo>
                  <a:pt x="670163" y="2799391"/>
                </a:lnTo>
                <a:lnTo>
                  <a:pt x="652291" y="2759180"/>
                </a:lnTo>
                <a:lnTo>
                  <a:pt x="637399" y="2715993"/>
                </a:lnTo>
                <a:lnTo>
                  <a:pt x="623997" y="2672804"/>
                </a:lnTo>
                <a:lnTo>
                  <a:pt x="612083" y="2626638"/>
                </a:lnTo>
                <a:lnTo>
                  <a:pt x="600169" y="2581960"/>
                </a:lnTo>
                <a:lnTo>
                  <a:pt x="586764" y="2537281"/>
                </a:lnTo>
                <a:lnTo>
                  <a:pt x="571872" y="2494092"/>
                </a:lnTo>
                <a:lnTo>
                  <a:pt x="554000" y="2453882"/>
                </a:lnTo>
                <a:lnTo>
                  <a:pt x="533152" y="2416651"/>
                </a:lnTo>
                <a:lnTo>
                  <a:pt x="506346" y="2383887"/>
                </a:lnTo>
                <a:lnTo>
                  <a:pt x="476561" y="2349633"/>
                </a:lnTo>
                <a:lnTo>
                  <a:pt x="442308" y="2319849"/>
                </a:lnTo>
                <a:lnTo>
                  <a:pt x="405075" y="2291554"/>
                </a:lnTo>
                <a:lnTo>
                  <a:pt x="367844" y="2263257"/>
                </a:lnTo>
                <a:lnTo>
                  <a:pt x="330615" y="2234962"/>
                </a:lnTo>
                <a:lnTo>
                  <a:pt x="294872" y="2206664"/>
                </a:lnTo>
                <a:lnTo>
                  <a:pt x="260619" y="2175390"/>
                </a:lnTo>
                <a:lnTo>
                  <a:pt x="230835" y="2144116"/>
                </a:lnTo>
                <a:lnTo>
                  <a:pt x="205519" y="2108372"/>
                </a:lnTo>
                <a:lnTo>
                  <a:pt x="186158" y="2071141"/>
                </a:lnTo>
                <a:lnTo>
                  <a:pt x="172755" y="2026465"/>
                </a:lnTo>
                <a:lnTo>
                  <a:pt x="166797" y="1980297"/>
                </a:lnTo>
                <a:lnTo>
                  <a:pt x="165306" y="1932640"/>
                </a:lnTo>
                <a:lnTo>
                  <a:pt x="169775" y="1882006"/>
                </a:lnTo>
                <a:lnTo>
                  <a:pt x="175733" y="1831370"/>
                </a:lnTo>
                <a:lnTo>
                  <a:pt x="183178" y="1780735"/>
                </a:lnTo>
                <a:lnTo>
                  <a:pt x="189136" y="1730101"/>
                </a:lnTo>
                <a:lnTo>
                  <a:pt x="192116" y="1679466"/>
                </a:lnTo>
                <a:lnTo>
                  <a:pt x="192116" y="1630319"/>
                </a:lnTo>
                <a:lnTo>
                  <a:pt x="186158" y="1584152"/>
                </a:lnTo>
                <a:lnTo>
                  <a:pt x="174244" y="1537986"/>
                </a:lnTo>
                <a:lnTo>
                  <a:pt x="156372" y="1494795"/>
                </a:lnTo>
                <a:lnTo>
                  <a:pt x="134033" y="1450119"/>
                </a:lnTo>
                <a:lnTo>
                  <a:pt x="108716" y="1405442"/>
                </a:lnTo>
                <a:lnTo>
                  <a:pt x="81910" y="1360762"/>
                </a:lnTo>
                <a:lnTo>
                  <a:pt x="56594" y="1317574"/>
                </a:lnTo>
                <a:lnTo>
                  <a:pt x="34253" y="1271407"/>
                </a:lnTo>
                <a:lnTo>
                  <a:pt x="16383" y="1226729"/>
                </a:lnTo>
                <a:lnTo>
                  <a:pt x="4469" y="1180561"/>
                </a:lnTo>
                <a:lnTo>
                  <a:pt x="0" y="1132905"/>
                </a:lnTo>
                <a:lnTo>
                  <a:pt x="4469" y="1085249"/>
                </a:lnTo>
                <a:lnTo>
                  <a:pt x="16383" y="1039083"/>
                </a:lnTo>
                <a:lnTo>
                  <a:pt x="34253" y="994403"/>
                </a:lnTo>
                <a:lnTo>
                  <a:pt x="56594" y="948238"/>
                </a:lnTo>
                <a:lnTo>
                  <a:pt x="81910" y="905048"/>
                </a:lnTo>
                <a:lnTo>
                  <a:pt x="108716" y="860370"/>
                </a:lnTo>
                <a:lnTo>
                  <a:pt x="134033" y="815693"/>
                </a:lnTo>
                <a:lnTo>
                  <a:pt x="156372" y="771015"/>
                </a:lnTo>
                <a:lnTo>
                  <a:pt x="174244" y="727825"/>
                </a:lnTo>
                <a:lnTo>
                  <a:pt x="186158" y="681658"/>
                </a:lnTo>
                <a:lnTo>
                  <a:pt x="192116" y="635491"/>
                </a:lnTo>
                <a:lnTo>
                  <a:pt x="192116" y="586346"/>
                </a:lnTo>
                <a:lnTo>
                  <a:pt x="189136" y="535711"/>
                </a:lnTo>
                <a:lnTo>
                  <a:pt x="183178" y="485075"/>
                </a:lnTo>
                <a:lnTo>
                  <a:pt x="175733" y="434440"/>
                </a:lnTo>
                <a:lnTo>
                  <a:pt x="169775" y="383806"/>
                </a:lnTo>
                <a:lnTo>
                  <a:pt x="165306" y="333172"/>
                </a:lnTo>
                <a:lnTo>
                  <a:pt x="166797" y="285515"/>
                </a:lnTo>
                <a:lnTo>
                  <a:pt x="172755" y="239348"/>
                </a:lnTo>
                <a:lnTo>
                  <a:pt x="186158" y="194669"/>
                </a:lnTo>
                <a:lnTo>
                  <a:pt x="205519" y="157438"/>
                </a:lnTo>
                <a:lnTo>
                  <a:pt x="230835" y="121696"/>
                </a:lnTo>
                <a:lnTo>
                  <a:pt x="260619" y="90421"/>
                </a:lnTo>
                <a:lnTo>
                  <a:pt x="294872" y="59147"/>
                </a:lnTo>
                <a:lnTo>
                  <a:pt x="330615" y="30850"/>
                </a:lnTo>
                <a:lnTo>
                  <a:pt x="367844" y="255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0142C7D5-CD13-AC7D-769D-E6C42C295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74" t="3810" r="1270" b="4203"/>
          <a:stretch/>
        </p:blipFill>
        <p:spPr>
          <a:xfrm>
            <a:off x="8938777" y="1047310"/>
            <a:ext cx="2897623" cy="738436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D3DD866-9865-42E4-989A-17A2755F2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8598" y="3909952"/>
            <a:ext cx="3313402" cy="2948047"/>
          </a:xfrm>
          <a:custGeom>
            <a:avLst/>
            <a:gdLst>
              <a:gd name="connsiteX0" fmla="*/ 1934947 w 3313402"/>
              <a:gd name="connsiteY0" fmla="*/ 0 h 2948047"/>
              <a:gd name="connsiteX1" fmla="*/ 1972495 w 3313402"/>
              <a:gd name="connsiteY1" fmla="*/ 3519 h 2948047"/>
              <a:gd name="connsiteX2" fmla="*/ 2008871 w 3313402"/>
              <a:gd name="connsiteY2" fmla="*/ 12907 h 2948047"/>
              <a:gd name="connsiteX3" fmla="*/ 2044074 w 3313402"/>
              <a:gd name="connsiteY3" fmla="*/ 26988 h 2948047"/>
              <a:gd name="connsiteX4" fmla="*/ 2080448 w 3313402"/>
              <a:gd name="connsiteY4" fmla="*/ 44589 h 2948047"/>
              <a:gd name="connsiteX5" fmla="*/ 2114478 w 3313402"/>
              <a:gd name="connsiteY5" fmla="*/ 64537 h 2948047"/>
              <a:gd name="connsiteX6" fmla="*/ 2149681 w 3313402"/>
              <a:gd name="connsiteY6" fmla="*/ 85659 h 2948047"/>
              <a:gd name="connsiteX7" fmla="*/ 2184882 w 3313402"/>
              <a:gd name="connsiteY7" fmla="*/ 104433 h 2948047"/>
              <a:gd name="connsiteX8" fmla="*/ 2220084 w 3313402"/>
              <a:gd name="connsiteY8" fmla="*/ 123208 h 2948047"/>
              <a:gd name="connsiteX9" fmla="*/ 2254113 w 3313402"/>
              <a:gd name="connsiteY9" fmla="*/ 137288 h 2948047"/>
              <a:gd name="connsiteX10" fmla="*/ 2291662 w 3313402"/>
              <a:gd name="connsiteY10" fmla="*/ 146675 h 2948047"/>
              <a:gd name="connsiteX11" fmla="*/ 2328037 w 3313402"/>
              <a:gd name="connsiteY11" fmla="*/ 151369 h 2948047"/>
              <a:gd name="connsiteX12" fmla="*/ 2366759 w 3313402"/>
              <a:gd name="connsiteY12" fmla="*/ 151369 h 2948047"/>
              <a:gd name="connsiteX13" fmla="*/ 2406656 w 3313402"/>
              <a:gd name="connsiteY13" fmla="*/ 149023 h 2948047"/>
              <a:gd name="connsiteX14" fmla="*/ 2446551 w 3313402"/>
              <a:gd name="connsiteY14" fmla="*/ 144329 h 2948047"/>
              <a:gd name="connsiteX15" fmla="*/ 2486448 w 3313402"/>
              <a:gd name="connsiteY15" fmla="*/ 138462 h 2948047"/>
              <a:gd name="connsiteX16" fmla="*/ 2526343 w 3313402"/>
              <a:gd name="connsiteY16" fmla="*/ 133769 h 2948047"/>
              <a:gd name="connsiteX17" fmla="*/ 2566239 w 3313402"/>
              <a:gd name="connsiteY17" fmla="*/ 130247 h 2948047"/>
              <a:gd name="connsiteX18" fmla="*/ 2603787 w 3313402"/>
              <a:gd name="connsiteY18" fmla="*/ 131421 h 2948047"/>
              <a:gd name="connsiteX19" fmla="*/ 2640163 w 3313402"/>
              <a:gd name="connsiteY19" fmla="*/ 136115 h 2948047"/>
              <a:gd name="connsiteX20" fmla="*/ 2675366 w 3313402"/>
              <a:gd name="connsiteY20" fmla="*/ 146675 h 2948047"/>
              <a:gd name="connsiteX21" fmla="*/ 2704702 w 3313402"/>
              <a:gd name="connsiteY21" fmla="*/ 161930 h 2948047"/>
              <a:gd name="connsiteX22" fmla="*/ 2732862 w 3313402"/>
              <a:gd name="connsiteY22" fmla="*/ 181878 h 2948047"/>
              <a:gd name="connsiteX23" fmla="*/ 2757504 w 3313402"/>
              <a:gd name="connsiteY23" fmla="*/ 205346 h 2948047"/>
              <a:gd name="connsiteX24" fmla="*/ 2782146 w 3313402"/>
              <a:gd name="connsiteY24" fmla="*/ 232334 h 2948047"/>
              <a:gd name="connsiteX25" fmla="*/ 2804440 w 3313402"/>
              <a:gd name="connsiteY25" fmla="*/ 260495 h 2948047"/>
              <a:gd name="connsiteX26" fmla="*/ 2826735 w 3313402"/>
              <a:gd name="connsiteY26" fmla="*/ 289831 h 2948047"/>
              <a:gd name="connsiteX27" fmla="*/ 2849030 w 3313402"/>
              <a:gd name="connsiteY27" fmla="*/ 319166 h 2948047"/>
              <a:gd name="connsiteX28" fmla="*/ 2871324 w 3313402"/>
              <a:gd name="connsiteY28" fmla="*/ 347327 h 2948047"/>
              <a:gd name="connsiteX29" fmla="*/ 2894793 w 3313402"/>
              <a:gd name="connsiteY29" fmla="*/ 374315 h 2948047"/>
              <a:gd name="connsiteX30" fmla="*/ 2921781 w 3313402"/>
              <a:gd name="connsiteY30" fmla="*/ 397785 h 2948047"/>
              <a:gd name="connsiteX31" fmla="*/ 2947597 w 3313402"/>
              <a:gd name="connsiteY31" fmla="*/ 418906 h 2948047"/>
              <a:gd name="connsiteX32" fmla="*/ 2976931 w 3313402"/>
              <a:gd name="connsiteY32" fmla="*/ 435332 h 2948047"/>
              <a:gd name="connsiteX33" fmla="*/ 3008614 w 3313402"/>
              <a:gd name="connsiteY33" fmla="*/ 449413 h 2948047"/>
              <a:gd name="connsiteX34" fmla="*/ 3042641 w 3313402"/>
              <a:gd name="connsiteY34" fmla="*/ 461147 h 2948047"/>
              <a:gd name="connsiteX35" fmla="*/ 3077843 w 3313402"/>
              <a:gd name="connsiteY35" fmla="*/ 471708 h 2948047"/>
              <a:gd name="connsiteX36" fmla="*/ 3113046 w 3313402"/>
              <a:gd name="connsiteY36" fmla="*/ 481096 h 2948047"/>
              <a:gd name="connsiteX37" fmla="*/ 3149422 w 3313402"/>
              <a:gd name="connsiteY37" fmla="*/ 490483 h 2948047"/>
              <a:gd name="connsiteX38" fmla="*/ 3183450 w 3313402"/>
              <a:gd name="connsiteY38" fmla="*/ 501044 h 2948047"/>
              <a:gd name="connsiteX39" fmla="*/ 3217478 w 3313402"/>
              <a:gd name="connsiteY39" fmla="*/ 512777 h 2948047"/>
              <a:gd name="connsiteX40" fmla="*/ 3249161 w 3313402"/>
              <a:gd name="connsiteY40" fmla="*/ 526859 h 2948047"/>
              <a:gd name="connsiteX41" fmla="*/ 3277323 w 3313402"/>
              <a:gd name="connsiteY41" fmla="*/ 544460 h 2948047"/>
              <a:gd name="connsiteX42" fmla="*/ 3303139 w 3313402"/>
              <a:gd name="connsiteY42" fmla="*/ 565581 h 2948047"/>
              <a:gd name="connsiteX43" fmla="*/ 3313402 w 3313402"/>
              <a:gd name="connsiteY43" fmla="*/ 578126 h 2948047"/>
              <a:gd name="connsiteX44" fmla="*/ 3313402 w 3313402"/>
              <a:gd name="connsiteY44" fmla="*/ 2948047 h 2948047"/>
              <a:gd name="connsiteX45" fmla="*/ 422306 w 3313402"/>
              <a:gd name="connsiteY45" fmla="*/ 2948047 h 2948047"/>
              <a:gd name="connsiteX46" fmla="*/ 420079 w 3313402"/>
              <a:gd name="connsiteY46" fmla="*/ 2944070 h 2948047"/>
              <a:gd name="connsiteX47" fmla="*/ 398960 w 3313402"/>
              <a:gd name="connsiteY47" fmla="*/ 2918255 h 2948047"/>
              <a:gd name="connsiteX48" fmla="*/ 375490 w 3313402"/>
              <a:gd name="connsiteY48" fmla="*/ 2891267 h 2948047"/>
              <a:gd name="connsiteX49" fmla="*/ 348502 w 3313402"/>
              <a:gd name="connsiteY49" fmla="*/ 2867799 h 2948047"/>
              <a:gd name="connsiteX50" fmla="*/ 319166 w 3313402"/>
              <a:gd name="connsiteY50" fmla="*/ 2845505 h 2948047"/>
              <a:gd name="connsiteX51" fmla="*/ 289832 w 3313402"/>
              <a:gd name="connsiteY51" fmla="*/ 2823210 h 2948047"/>
              <a:gd name="connsiteX52" fmla="*/ 260497 w 3313402"/>
              <a:gd name="connsiteY52" fmla="*/ 2800916 h 2948047"/>
              <a:gd name="connsiteX53" fmla="*/ 232334 w 3313402"/>
              <a:gd name="connsiteY53" fmla="*/ 2778620 h 2948047"/>
              <a:gd name="connsiteX54" fmla="*/ 205346 w 3313402"/>
              <a:gd name="connsiteY54" fmla="*/ 2753979 h 2948047"/>
              <a:gd name="connsiteX55" fmla="*/ 181878 w 3313402"/>
              <a:gd name="connsiteY55" fmla="*/ 2729338 h 2948047"/>
              <a:gd name="connsiteX56" fmla="*/ 161931 w 3313402"/>
              <a:gd name="connsiteY56" fmla="*/ 2701176 h 2948047"/>
              <a:gd name="connsiteX57" fmla="*/ 146677 w 3313402"/>
              <a:gd name="connsiteY57" fmla="*/ 2671841 h 2948047"/>
              <a:gd name="connsiteX58" fmla="*/ 136116 w 3313402"/>
              <a:gd name="connsiteY58" fmla="*/ 2636640 h 2948047"/>
              <a:gd name="connsiteX59" fmla="*/ 131422 w 3313402"/>
              <a:gd name="connsiteY59" fmla="*/ 2600264 h 2948047"/>
              <a:gd name="connsiteX60" fmla="*/ 130248 w 3313402"/>
              <a:gd name="connsiteY60" fmla="*/ 2562713 h 2948047"/>
              <a:gd name="connsiteX61" fmla="*/ 133769 w 3313402"/>
              <a:gd name="connsiteY61" fmla="*/ 2522818 h 2948047"/>
              <a:gd name="connsiteX62" fmla="*/ 138462 w 3313402"/>
              <a:gd name="connsiteY62" fmla="*/ 2482923 h 2948047"/>
              <a:gd name="connsiteX63" fmla="*/ 144329 w 3313402"/>
              <a:gd name="connsiteY63" fmla="*/ 2443026 h 2948047"/>
              <a:gd name="connsiteX64" fmla="*/ 149023 w 3313402"/>
              <a:gd name="connsiteY64" fmla="*/ 2403131 h 2948047"/>
              <a:gd name="connsiteX65" fmla="*/ 151371 w 3313402"/>
              <a:gd name="connsiteY65" fmla="*/ 2363236 h 2948047"/>
              <a:gd name="connsiteX66" fmla="*/ 151371 w 3313402"/>
              <a:gd name="connsiteY66" fmla="*/ 2324513 h 2948047"/>
              <a:gd name="connsiteX67" fmla="*/ 146677 w 3313402"/>
              <a:gd name="connsiteY67" fmla="*/ 2288138 h 2948047"/>
              <a:gd name="connsiteX68" fmla="*/ 137289 w 3313402"/>
              <a:gd name="connsiteY68" fmla="*/ 2251763 h 2948047"/>
              <a:gd name="connsiteX69" fmla="*/ 123208 w 3313402"/>
              <a:gd name="connsiteY69" fmla="*/ 2217733 h 2948047"/>
              <a:gd name="connsiteX70" fmla="*/ 105607 w 3313402"/>
              <a:gd name="connsiteY70" fmla="*/ 2182531 h 2948047"/>
              <a:gd name="connsiteX71" fmla="*/ 85659 w 3313402"/>
              <a:gd name="connsiteY71" fmla="*/ 2147330 h 2948047"/>
              <a:gd name="connsiteX72" fmla="*/ 64538 w 3313402"/>
              <a:gd name="connsiteY72" fmla="*/ 2112127 h 2948047"/>
              <a:gd name="connsiteX73" fmla="*/ 44590 w 3313402"/>
              <a:gd name="connsiteY73" fmla="*/ 2078098 h 2948047"/>
              <a:gd name="connsiteX74" fmla="*/ 26988 w 3313402"/>
              <a:gd name="connsiteY74" fmla="*/ 2041723 h 2948047"/>
              <a:gd name="connsiteX75" fmla="*/ 12908 w 3313402"/>
              <a:gd name="connsiteY75" fmla="*/ 2006521 h 2948047"/>
              <a:gd name="connsiteX76" fmla="*/ 3521 w 3313402"/>
              <a:gd name="connsiteY76" fmla="*/ 1970145 h 2948047"/>
              <a:gd name="connsiteX77" fmla="*/ 0 w 3313402"/>
              <a:gd name="connsiteY77" fmla="*/ 1932596 h 2948047"/>
              <a:gd name="connsiteX78" fmla="*/ 3521 w 3313402"/>
              <a:gd name="connsiteY78" fmla="*/ 1895048 h 2948047"/>
              <a:gd name="connsiteX79" fmla="*/ 12908 w 3313402"/>
              <a:gd name="connsiteY79" fmla="*/ 1858672 h 2948047"/>
              <a:gd name="connsiteX80" fmla="*/ 26988 w 3313402"/>
              <a:gd name="connsiteY80" fmla="*/ 1823470 h 2948047"/>
              <a:gd name="connsiteX81" fmla="*/ 44590 w 3313402"/>
              <a:gd name="connsiteY81" fmla="*/ 1787095 h 2948047"/>
              <a:gd name="connsiteX82" fmla="*/ 64538 w 3313402"/>
              <a:gd name="connsiteY82" fmla="*/ 1753065 h 2948047"/>
              <a:gd name="connsiteX83" fmla="*/ 85659 w 3313402"/>
              <a:gd name="connsiteY83" fmla="*/ 1717864 h 2948047"/>
              <a:gd name="connsiteX84" fmla="*/ 105607 w 3313402"/>
              <a:gd name="connsiteY84" fmla="*/ 1682661 h 2948047"/>
              <a:gd name="connsiteX85" fmla="*/ 123208 w 3313402"/>
              <a:gd name="connsiteY85" fmla="*/ 1647460 h 2948047"/>
              <a:gd name="connsiteX86" fmla="*/ 137289 w 3313402"/>
              <a:gd name="connsiteY86" fmla="*/ 1613430 h 2948047"/>
              <a:gd name="connsiteX87" fmla="*/ 146677 w 3313402"/>
              <a:gd name="connsiteY87" fmla="*/ 1577054 h 2948047"/>
              <a:gd name="connsiteX88" fmla="*/ 151371 w 3313402"/>
              <a:gd name="connsiteY88" fmla="*/ 1540680 h 2948047"/>
              <a:gd name="connsiteX89" fmla="*/ 151371 w 3313402"/>
              <a:gd name="connsiteY89" fmla="*/ 1501958 h 2948047"/>
              <a:gd name="connsiteX90" fmla="*/ 149023 w 3313402"/>
              <a:gd name="connsiteY90" fmla="*/ 1462061 h 2948047"/>
              <a:gd name="connsiteX91" fmla="*/ 144329 w 3313402"/>
              <a:gd name="connsiteY91" fmla="*/ 1422166 h 2948047"/>
              <a:gd name="connsiteX92" fmla="*/ 138462 w 3313402"/>
              <a:gd name="connsiteY92" fmla="*/ 1382269 h 2948047"/>
              <a:gd name="connsiteX93" fmla="*/ 133769 w 3313402"/>
              <a:gd name="connsiteY93" fmla="*/ 1342374 h 2948047"/>
              <a:gd name="connsiteX94" fmla="*/ 130248 w 3313402"/>
              <a:gd name="connsiteY94" fmla="*/ 1302479 h 2948047"/>
              <a:gd name="connsiteX95" fmla="*/ 131422 w 3313402"/>
              <a:gd name="connsiteY95" fmla="*/ 1264930 h 2948047"/>
              <a:gd name="connsiteX96" fmla="*/ 136116 w 3313402"/>
              <a:gd name="connsiteY96" fmla="*/ 1228554 h 2948047"/>
              <a:gd name="connsiteX97" fmla="*/ 146677 w 3313402"/>
              <a:gd name="connsiteY97" fmla="*/ 1193352 h 2948047"/>
              <a:gd name="connsiteX98" fmla="*/ 161931 w 3313402"/>
              <a:gd name="connsiteY98" fmla="*/ 1164017 h 2948047"/>
              <a:gd name="connsiteX99" fmla="*/ 181878 w 3313402"/>
              <a:gd name="connsiteY99" fmla="*/ 1135856 h 2948047"/>
              <a:gd name="connsiteX100" fmla="*/ 205346 w 3313402"/>
              <a:gd name="connsiteY100" fmla="*/ 1111214 h 2948047"/>
              <a:gd name="connsiteX101" fmla="*/ 232334 w 3313402"/>
              <a:gd name="connsiteY101" fmla="*/ 1086573 h 2948047"/>
              <a:gd name="connsiteX102" fmla="*/ 260497 w 3313402"/>
              <a:gd name="connsiteY102" fmla="*/ 1064277 h 2948047"/>
              <a:gd name="connsiteX103" fmla="*/ 289832 w 3313402"/>
              <a:gd name="connsiteY103" fmla="*/ 1041982 h 2948047"/>
              <a:gd name="connsiteX104" fmla="*/ 319166 w 3313402"/>
              <a:gd name="connsiteY104" fmla="*/ 1019688 h 2948047"/>
              <a:gd name="connsiteX105" fmla="*/ 348502 w 3313402"/>
              <a:gd name="connsiteY105" fmla="*/ 997393 h 2948047"/>
              <a:gd name="connsiteX106" fmla="*/ 375490 w 3313402"/>
              <a:gd name="connsiteY106" fmla="*/ 973926 h 2948047"/>
              <a:gd name="connsiteX107" fmla="*/ 398960 w 3313402"/>
              <a:gd name="connsiteY107" fmla="*/ 946938 h 2948047"/>
              <a:gd name="connsiteX108" fmla="*/ 420079 w 3313402"/>
              <a:gd name="connsiteY108" fmla="*/ 921122 h 2948047"/>
              <a:gd name="connsiteX109" fmla="*/ 436507 w 3313402"/>
              <a:gd name="connsiteY109" fmla="*/ 891788 h 2948047"/>
              <a:gd name="connsiteX110" fmla="*/ 450588 w 3313402"/>
              <a:gd name="connsiteY110" fmla="*/ 860106 h 2948047"/>
              <a:gd name="connsiteX111" fmla="*/ 462322 w 3313402"/>
              <a:gd name="connsiteY111" fmla="*/ 826076 h 2948047"/>
              <a:gd name="connsiteX112" fmla="*/ 472883 w 3313402"/>
              <a:gd name="connsiteY112" fmla="*/ 790874 h 2948047"/>
              <a:gd name="connsiteX113" fmla="*/ 482271 w 3313402"/>
              <a:gd name="connsiteY113" fmla="*/ 755672 h 2948047"/>
              <a:gd name="connsiteX114" fmla="*/ 491658 w 3313402"/>
              <a:gd name="connsiteY114" fmla="*/ 719297 h 2948047"/>
              <a:gd name="connsiteX115" fmla="*/ 502219 w 3313402"/>
              <a:gd name="connsiteY115" fmla="*/ 685268 h 2948047"/>
              <a:gd name="connsiteX116" fmla="*/ 513952 w 3313402"/>
              <a:gd name="connsiteY116" fmla="*/ 651238 h 2948047"/>
              <a:gd name="connsiteX117" fmla="*/ 528034 w 3313402"/>
              <a:gd name="connsiteY117" fmla="*/ 619558 h 2948047"/>
              <a:gd name="connsiteX118" fmla="*/ 545635 w 3313402"/>
              <a:gd name="connsiteY118" fmla="*/ 591396 h 2948047"/>
              <a:gd name="connsiteX119" fmla="*/ 566755 w 3313402"/>
              <a:gd name="connsiteY119" fmla="*/ 565581 h 2948047"/>
              <a:gd name="connsiteX120" fmla="*/ 592570 w 3313402"/>
              <a:gd name="connsiteY120" fmla="*/ 544460 h 2948047"/>
              <a:gd name="connsiteX121" fmla="*/ 620733 w 3313402"/>
              <a:gd name="connsiteY121" fmla="*/ 526859 h 2948047"/>
              <a:gd name="connsiteX122" fmla="*/ 652413 w 3313402"/>
              <a:gd name="connsiteY122" fmla="*/ 512777 h 2948047"/>
              <a:gd name="connsiteX123" fmla="*/ 686443 w 3313402"/>
              <a:gd name="connsiteY123" fmla="*/ 501044 h 2948047"/>
              <a:gd name="connsiteX124" fmla="*/ 720472 w 3313402"/>
              <a:gd name="connsiteY124" fmla="*/ 490483 h 2948047"/>
              <a:gd name="connsiteX125" fmla="*/ 756848 w 3313402"/>
              <a:gd name="connsiteY125" fmla="*/ 481096 h 2948047"/>
              <a:gd name="connsiteX126" fmla="*/ 792049 w 3313402"/>
              <a:gd name="connsiteY126" fmla="*/ 471708 h 2948047"/>
              <a:gd name="connsiteX127" fmla="*/ 827252 w 3313402"/>
              <a:gd name="connsiteY127" fmla="*/ 461147 h 2948047"/>
              <a:gd name="connsiteX128" fmla="*/ 861280 w 3313402"/>
              <a:gd name="connsiteY128" fmla="*/ 449413 h 2948047"/>
              <a:gd name="connsiteX129" fmla="*/ 892962 w 3313402"/>
              <a:gd name="connsiteY129" fmla="*/ 435332 h 2948047"/>
              <a:gd name="connsiteX130" fmla="*/ 922297 w 3313402"/>
              <a:gd name="connsiteY130" fmla="*/ 418906 h 2948047"/>
              <a:gd name="connsiteX131" fmla="*/ 948112 w 3313402"/>
              <a:gd name="connsiteY131" fmla="*/ 397785 h 2948047"/>
              <a:gd name="connsiteX132" fmla="*/ 975101 w 3313402"/>
              <a:gd name="connsiteY132" fmla="*/ 374315 h 2948047"/>
              <a:gd name="connsiteX133" fmla="*/ 998569 w 3313402"/>
              <a:gd name="connsiteY133" fmla="*/ 347327 h 2948047"/>
              <a:gd name="connsiteX134" fmla="*/ 1020864 w 3313402"/>
              <a:gd name="connsiteY134" fmla="*/ 319166 h 2948047"/>
              <a:gd name="connsiteX135" fmla="*/ 1043158 w 3313402"/>
              <a:gd name="connsiteY135" fmla="*/ 289831 h 2948047"/>
              <a:gd name="connsiteX136" fmla="*/ 1065453 w 3313402"/>
              <a:gd name="connsiteY136" fmla="*/ 260495 h 2948047"/>
              <a:gd name="connsiteX137" fmla="*/ 1087747 w 3313402"/>
              <a:gd name="connsiteY137" fmla="*/ 232334 h 2948047"/>
              <a:gd name="connsiteX138" fmla="*/ 1112390 w 3313402"/>
              <a:gd name="connsiteY138" fmla="*/ 205346 h 2948047"/>
              <a:gd name="connsiteX139" fmla="*/ 1137030 w 3313402"/>
              <a:gd name="connsiteY139" fmla="*/ 181878 h 2948047"/>
              <a:gd name="connsiteX140" fmla="*/ 1165193 w 3313402"/>
              <a:gd name="connsiteY140" fmla="*/ 161930 h 2948047"/>
              <a:gd name="connsiteX141" fmla="*/ 1194528 w 3313402"/>
              <a:gd name="connsiteY141" fmla="*/ 146675 h 2948047"/>
              <a:gd name="connsiteX142" fmla="*/ 1229731 w 3313402"/>
              <a:gd name="connsiteY142" fmla="*/ 136115 h 2948047"/>
              <a:gd name="connsiteX143" fmla="*/ 1266106 w 3313402"/>
              <a:gd name="connsiteY143" fmla="*/ 131421 h 2948047"/>
              <a:gd name="connsiteX144" fmla="*/ 1303654 w 3313402"/>
              <a:gd name="connsiteY144" fmla="*/ 130247 h 2948047"/>
              <a:gd name="connsiteX145" fmla="*/ 1343549 w 3313402"/>
              <a:gd name="connsiteY145" fmla="*/ 133769 h 2948047"/>
              <a:gd name="connsiteX146" fmla="*/ 1383446 w 3313402"/>
              <a:gd name="connsiteY146" fmla="*/ 138462 h 2948047"/>
              <a:gd name="connsiteX147" fmla="*/ 1423342 w 3313402"/>
              <a:gd name="connsiteY147" fmla="*/ 144329 h 2948047"/>
              <a:gd name="connsiteX148" fmla="*/ 1463237 w 3313402"/>
              <a:gd name="connsiteY148" fmla="*/ 149023 h 2948047"/>
              <a:gd name="connsiteX149" fmla="*/ 1503133 w 3313402"/>
              <a:gd name="connsiteY149" fmla="*/ 151369 h 2948047"/>
              <a:gd name="connsiteX150" fmla="*/ 1541856 w 3313402"/>
              <a:gd name="connsiteY150" fmla="*/ 151369 h 2948047"/>
              <a:gd name="connsiteX151" fmla="*/ 1578232 w 3313402"/>
              <a:gd name="connsiteY151" fmla="*/ 146675 h 2948047"/>
              <a:gd name="connsiteX152" fmla="*/ 1614608 w 3313402"/>
              <a:gd name="connsiteY152" fmla="*/ 137288 h 2948047"/>
              <a:gd name="connsiteX153" fmla="*/ 1649810 w 3313402"/>
              <a:gd name="connsiteY153" fmla="*/ 123208 h 2948047"/>
              <a:gd name="connsiteX154" fmla="*/ 1685011 w 3313402"/>
              <a:gd name="connsiteY154" fmla="*/ 104433 h 2948047"/>
              <a:gd name="connsiteX155" fmla="*/ 1720214 w 3313402"/>
              <a:gd name="connsiteY155" fmla="*/ 85659 h 2948047"/>
              <a:gd name="connsiteX156" fmla="*/ 1755415 w 3313402"/>
              <a:gd name="connsiteY156" fmla="*/ 64537 h 2948047"/>
              <a:gd name="connsiteX157" fmla="*/ 1789445 w 3313402"/>
              <a:gd name="connsiteY157" fmla="*/ 44589 h 2948047"/>
              <a:gd name="connsiteX158" fmla="*/ 1825821 w 3313402"/>
              <a:gd name="connsiteY158" fmla="*/ 26988 h 2948047"/>
              <a:gd name="connsiteX159" fmla="*/ 1861022 w 3313402"/>
              <a:gd name="connsiteY159" fmla="*/ 12907 h 2948047"/>
              <a:gd name="connsiteX160" fmla="*/ 1897398 w 3313402"/>
              <a:gd name="connsiteY160" fmla="*/ 3519 h 294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</a:cxnLst>
            <a:rect l="l" t="t" r="r" b="b"/>
            <a:pathLst>
              <a:path w="3313402" h="2948047">
                <a:moveTo>
                  <a:pt x="1934947" y="0"/>
                </a:moveTo>
                <a:lnTo>
                  <a:pt x="1972495" y="3519"/>
                </a:lnTo>
                <a:lnTo>
                  <a:pt x="2008871" y="12907"/>
                </a:lnTo>
                <a:lnTo>
                  <a:pt x="2044074" y="26988"/>
                </a:lnTo>
                <a:lnTo>
                  <a:pt x="2080448" y="44589"/>
                </a:lnTo>
                <a:lnTo>
                  <a:pt x="2114478" y="64537"/>
                </a:lnTo>
                <a:lnTo>
                  <a:pt x="2149681" y="85659"/>
                </a:lnTo>
                <a:lnTo>
                  <a:pt x="2184882" y="104433"/>
                </a:lnTo>
                <a:lnTo>
                  <a:pt x="2220084" y="123208"/>
                </a:lnTo>
                <a:lnTo>
                  <a:pt x="2254113" y="137288"/>
                </a:lnTo>
                <a:lnTo>
                  <a:pt x="2291662" y="146675"/>
                </a:lnTo>
                <a:lnTo>
                  <a:pt x="2328037" y="151369"/>
                </a:lnTo>
                <a:lnTo>
                  <a:pt x="2366759" y="151369"/>
                </a:lnTo>
                <a:lnTo>
                  <a:pt x="2406656" y="149023"/>
                </a:lnTo>
                <a:lnTo>
                  <a:pt x="2446551" y="144329"/>
                </a:lnTo>
                <a:lnTo>
                  <a:pt x="2486448" y="138462"/>
                </a:lnTo>
                <a:lnTo>
                  <a:pt x="2526343" y="133769"/>
                </a:lnTo>
                <a:lnTo>
                  <a:pt x="2566239" y="130247"/>
                </a:lnTo>
                <a:lnTo>
                  <a:pt x="2603787" y="131421"/>
                </a:lnTo>
                <a:lnTo>
                  <a:pt x="2640163" y="136115"/>
                </a:lnTo>
                <a:lnTo>
                  <a:pt x="2675366" y="146675"/>
                </a:lnTo>
                <a:lnTo>
                  <a:pt x="2704702" y="161930"/>
                </a:lnTo>
                <a:lnTo>
                  <a:pt x="2732862" y="181878"/>
                </a:lnTo>
                <a:lnTo>
                  <a:pt x="2757504" y="205346"/>
                </a:lnTo>
                <a:lnTo>
                  <a:pt x="2782146" y="232334"/>
                </a:lnTo>
                <a:lnTo>
                  <a:pt x="2804440" y="260495"/>
                </a:lnTo>
                <a:lnTo>
                  <a:pt x="2826735" y="289831"/>
                </a:lnTo>
                <a:lnTo>
                  <a:pt x="2849030" y="319166"/>
                </a:lnTo>
                <a:lnTo>
                  <a:pt x="2871324" y="347327"/>
                </a:lnTo>
                <a:lnTo>
                  <a:pt x="2894793" y="374315"/>
                </a:lnTo>
                <a:lnTo>
                  <a:pt x="2921781" y="397785"/>
                </a:lnTo>
                <a:lnTo>
                  <a:pt x="2947597" y="418906"/>
                </a:lnTo>
                <a:lnTo>
                  <a:pt x="2976931" y="435332"/>
                </a:lnTo>
                <a:lnTo>
                  <a:pt x="3008614" y="449413"/>
                </a:lnTo>
                <a:lnTo>
                  <a:pt x="3042641" y="461147"/>
                </a:lnTo>
                <a:lnTo>
                  <a:pt x="3077843" y="471708"/>
                </a:lnTo>
                <a:lnTo>
                  <a:pt x="3113046" y="481096"/>
                </a:lnTo>
                <a:lnTo>
                  <a:pt x="3149422" y="490483"/>
                </a:lnTo>
                <a:lnTo>
                  <a:pt x="3183450" y="501044"/>
                </a:lnTo>
                <a:lnTo>
                  <a:pt x="3217478" y="512777"/>
                </a:lnTo>
                <a:lnTo>
                  <a:pt x="3249161" y="526859"/>
                </a:lnTo>
                <a:lnTo>
                  <a:pt x="3277323" y="544460"/>
                </a:lnTo>
                <a:lnTo>
                  <a:pt x="3303139" y="565581"/>
                </a:lnTo>
                <a:lnTo>
                  <a:pt x="3313402" y="578126"/>
                </a:lnTo>
                <a:lnTo>
                  <a:pt x="3313402" y="2948047"/>
                </a:lnTo>
                <a:lnTo>
                  <a:pt x="422306" y="2948047"/>
                </a:lnTo>
                <a:lnTo>
                  <a:pt x="420079" y="2944070"/>
                </a:lnTo>
                <a:lnTo>
                  <a:pt x="398960" y="2918255"/>
                </a:lnTo>
                <a:lnTo>
                  <a:pt x="375490" y="2891267"/>
                </a:lnTo>
                <a:lnTo>
                  <a:pt x="348502" y="2867799"/>
                </a:lnTo>
                <a:lnTo>
                  <a:pt x="319166" y="2845505"/>
                </a:lnTo>
                <a:lnTo>
                  <a:pt x="289832" y="2823210"/>
                </a:lnTo>
                <a:lnTo>
                  <a:pt x="260497" y="2800916"/>
                </a:lnTo>
                <a:lnTo>
                  <a:pt x="232334" y="2778620"/>
                </a:lnTo>
                <a:lnTo>
                  <a:pt x="205346" y="2753979"/>
                </a:lnTo>
                <a:lnTo>
                  <a:pt x="181878" y="2729338"/>
                </a:lnTo>
                <a:lnTo>
                  <a:pt x="161931" y="2701176"/>
                </a:lnTo>
                <a:lnTo>
                  <a:pt x="146677" y="2671841"/>
                </a:lnTo>
                <a:lnTo>
                  <a:pt x="136116" y="2636640"/>
                </a:lnTo>
                <a:lnTo>
                  <a:pt x="131422" y="2600264"/>
                </a:lnTo>
                <a:lnTo>
                  <a:pt x="130248" y="2562713"/>
                </a:lnTo>
                <a:lnTo>
                  <a:pt x="133769" y="2522818"/>
                </a:lnTo>
                <a:lnTo>
                  <a:pt x="138462" y="2482923"/>
                </a:lnTo>
                <a:lnTo>
                  <a:pt x="144329" y="2443026"/>
                </a:lnTo>
                <a:lnTo>
                  <a:pt x="149023" y="2403131"/>
                </a:lnTo>
                <a:lnTo>
                  <a:pt x="151371" y="2363236"/>
                </a:lnTo>
                <a:lnTo>
                  <a:pt x="151371" y="2324513"/>
                </a:lnTo>
                <a:lnTo>
                  <a:pt x="146677" y="2288138"/>
                </a:lnTo>
                <a:lnTo>
                  <a:pt x="137289" y="2251763"/>
                </a:lnTo>
                <a:lnTo>
                  <a:pt x="123208" y="2217733"/>
                </a:lnTo>
                <a:lnTo>
                  <a:pt x="105607" y="2182531"/>
                </a:lnTo>
                <a:lnTo>
                  <a:pt x="85659" y="2147330"/>
                </a:lnTo>
                <a:lnTo>
                  <a:pt x="64538" y="2112127"/>
                </a:lnTo>
                <a:lnTo>
                  <a:pt x="44590" y="2078098"/>
                </a:lnTo>
                <a:lnTo>
                  <a:pt x="26988" y="2041723"/>
                </a:lnTo>
                <a:lnTo>
                  <a:pt x="12908" y="2006521"/>
                </a:lnTo>
                <a:lnTo>
                  <a:pt x="3521" y="1970145"/>
                </a:lnTo>
                <a:lnTo>
                  <a:pt x="0" y="1932596"/>
                </a:lnTo>
                <a:lnTo>
                  <a:pt x="3521" y="1895048"/>
                </a:lnTo>
                <a:lnTo>
                  <a:pt x="12908" y="1858672"/>
                </a:lnTo>
                <a:lnTo>
                  <a:pt x="26988" y="1823470"/>
                </a:lnTo>
                <a:lnTo>
                  <a:pt x="44590" y="1787095"/>
                </a:lnTo>
                <a:lnTo>
                  <a:pt x="64538" y="1753065"/>
                </a:lnTo>
                <a:lnTo>
                  <a:pt x="85659" y="1717864"/>
                </a:lnTo>
                <a:lnTo>
                  <a:pt x="105607" y="1682661"/>
                </a:lnTo>
                <a:lnTo>
                  <a:pt x="123208" y="1647460"/>
                </a:lnTo>
                <a:lnTo>
                  <a:pt x="137289" y="1613430"/>
                </a:lnTo>
                <a:lnTo>
                  <a:pt x="146677" y="1577054"/>
                </a:lnTo>
                <a:lnTo>
                  <a:pt x="151371" y="1540680"/>
                </a:lnTo>
                <a:lnTo>
                  <a:pt x="151371" y="1501958"/>
                </a:lnTo>
                <a:lnTo>
                  <a:pt x="149023" y="1462061"/>
                </a:lnTo>
                <a:lnTo>
                  <a:pt x="144329" y="1422166"/>
                </a:lnTo>
                <a:lnTo>
                  <a:pt x="138462" y="1382269"/>
                </a:lnTo>
                <a:lnTo>
                  <a:pt x="133769" y="1342374"/>
                </a:lnTo>
                <a:lnTo>
                  <a:pt x="130248" y="1302479"/>
                </a:lnTo>
                <a:lnTo>
                  <a:pt x="131422" y="1264930"/>
                </a:lnTo>
                <a:lnTo>
                  <a:pt x="136116" y="1228554"/>
                </a:lnTo>
                <a:lnTo>
                  <a:pt x="146677" y="1193352"/>
                </a:lnTo>
                <a:lnTo>
                  <a:pt x="161931" y="1164017"/>
                </a:lnTo>
                <a:lnTo>
                  <a:pt x="181878" y="1135856"/>
                </a:lnTo>
                <a:lnTo>
                  <a:pt x="205346" y="1111214"/>
                </a:lnTo>
                <a:lnTo>
                  <a:pt x="232334" y="1086573"/>
                </a:lnTo>
                <a:lnTo>
                  <a:pt x="260497" y="1064277"/>
                </a:lnTo>
                <a:lnTo>
                  <a:pt x="289832" y="1041982"/>
                </a:lnTo>
                <a:lnTo>
                  <a:pt x="319166" y="1019688"/>
                </a:lnTo>
                <a:lnTo>
                  <a:pt x="348502" y="997393"/>
                </a:lnTo>
                <a:lnTo>
                  <a:pt x="375490" y="973926"/>
                </a:lnTo>
                <a:lnTo>
                  <a:pt x="398960" y="946938"/>
                </a:lnTo>
                <a:lnTo>
                  <a:pt x="420079" y="921122"/>
                </a:lnTo>
                <a:lnTo>
                  <a:pt x="436507" y="891788"/>
                </a:lnTo>
                <a:lnTo>
                  <a:pt x="450588" y="860106"/>
                </a:lnTo>
                <a:lnTo>
                  <a:pt x="462322" y="826076"/>
                </a:lnTo>
                <a:lnTo>
                  <a:pt x="472883" y="790874"/>
                </a:lnTo>
                <a:lnTo>
                  <a:pt x="482271" y="755672"/>
                </a:lnTo>
                <a:lnTo>
                  <a:pt x="491658" y="719297"/>
                </a:lnTo>
                <a:lnTo>
                  <a:pt x="502219" y="685268"/>
                </a:lnTo>
                <a:lnTo>
                  <a:pt x="513952" y="651238"/>
                </a:lnTo>
                <a:lnTo>
                  <a:pt x="528034" y="619558"/>
                </a:lnTo>
                <a:lnTo>
                  <a:pt x="545635" y="591396"/>
                </a:lnTo>
                <a:lnTo>
                  <a:pt x="566755" y="565581"/>
                </a:lnTo>
                <a:lnTo>
                  <a:pt x="592570" y="544460"/>
                </a:lnTo>
                <a:lnTo>
                  <a:pt x="620733" y="526859"/>
                </a:lnTo>
                <a:lnTo>
                  <a:pt x="652413" y="512777"/>
                </a:lnTo>
                <a:lnTo>
                  <a:pt x="686443" y="501044"/>
                </a:lnTo>
                <a:lnTo>
                  <a:pt x="720472" y="490483"/>
                </a:lnTo>
                <a:lnTo>
                  <a:pt x="756848" y="481096"/>
                </a:lnTo>
                <a:lnTo>
                  <a:pt x="792049" y="471708"/>
                </a:lnTo>
                <a:lnTo>
                  <a:pt x="827252" y="461147"/>
                </a:lnTo>
                <a:lnTo>
                  <a:pt x="861280" y="449413"/>
                </a:lnTo>
                <a:lnTo>
                  <a:pt x="892962" y="435332"/>
                </a:lnTo>
                <a:lnTo>
                  <a:pt x="922297" y="418906"/>
                </a:lnTo>
                <a:lnTo>
                  <a:pt x="948112" y="397785"/>
                </a:lnTo>
                <a:lnTo>
                  <a:pt x="975101" y="374315"/>
                </a:lnTo>
                <a:lnTo>
                  <a:pt x="998569" y="347327"/>
                </a:lnTo>
                <a:lnTo>
                  <a:pt x="1020864" y="319166"/>
                </a:lnTo>
                <a:lnTo>
                  <a:pt x="1043158" y="289831"/>
                </a:lnTo>
                <a:lnTo>
                  <a:pt x="1065453" y="260495"/>
                </a:lnTo>
                <a:lnTo>
                  <a:pt x="1087747" y="232334"/>
                </a:lnTo>
                <a:lnTo>
                  <a:pt x="1112390" y="205346"/>
                </a:lnTo>
                <a:lnTo>
                  <a:pt x="1137030" y="181878"/>
                </a:lnTo>
                <a:lnTo>
                  <a:pt x="1165193" y="161930"/>
                </a:lnTo>
                <a:lnTo>
                  <a:pt x="1194528" y="146675"/>
                </a:lnTo>
                <a:lnTo>
                  <a:pt x="1229731" y="136115"/>
                </a:lnTo>
                <a:lnTo>
                  <a:pt x="1266106" y="131421"/>
                </a:lnTo>
                <a:lnTo>
                  <a:pt x="1303654" y="130247"/>
                </a:lnTo>
                <a:lnTo>
                  <a:pt x="1343549" y="133769"/>
                </a:lnTo>
                <a:lnTo>
                  <a:pt x="1383446" y="138462"/>
                </a:lnTo>
                <a:lnTo>
                  <a:pt x="1423342" y="144329"/>
                </a:lnTo>
                <a:lnTo>
                  <a:pt x="1463237" y="149023"/>
                </a:lnTo>
                <a:lnTo>
                  <a:pt x="1503133" y="151369"/>
                </a:lnTo>
                <a:lnTo>
                  <a:pt x="1541856" y="151369"/>
                </a:lnTo>
                <a:lnTo>
                  <a:pt x="1578232" y="146675"/>
                </a:lnTo>
                <a:lnTo>
                  <a:pt x="1614608" y="137288"/>
                </a:lnTo>
                <a:lnTo>
                  <a:pt x="1649810" y="123208"/>
                </a:lnTo>
                <a:lnTo>
                  <a:pt x="1685011" y="104433"/>
                </a:lnTo>
                <a:lnTo>
                  <a:pt x="1720214" y="85659"/>
                </a:lnTo>
                <a:lnTo>
                  <a:pt x="1755415" y="64537"/>
                </a:lnTo>
                <a:lnTo>
                  <a:pt x="1789445" y="44589"/>
                </a:lnTo>
                <a:lnTo>
                  <a:pt x="1825821" y="26988"/>
                </a:lnTo>
                <a:lnTo>
                  <a:pt x="1861022" y="12907"/>
                </a:lnTo>
                <a:lnTo>
                  <a:pt x="1897398" y="351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E2E6A6E-803E-4838-AD5C-113793CC2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7890" y="4009102"/>
            <a:ext cx="3214111" cy="2848897"/>
          </a:xfrm>
          <a:custGeom>
            <a:avLst/>
            <a:gdLst>
              <a:gd name="connsiteX0" fmla="*/ 1835656 w 3214111"/>
              <a:gd name="connsiteY0" fmla="*/ 0 h 2848897"/>
              <a:gd name="connsiteX1" fmla="*/ 1871276 w 3214111"/>
              <a:gd name="connsiteY1" fmla="*/ 3339 h 2848897"/>
              <a:gd name="connsiteX2" fmla="*/ 1905787 w 3214111"/>
              <a:gd name="connsiteY2" fmla="*/ 12245 h 2848897"/>
              <a:gd name="connsiteX3" fmla="*/ 1939183 w 3214111"/>
              <a:gd name="connsiteY3" fmla="*/ 25604 h 2848897"/>
              <a:gd name="connsiteX4" fmla="*/ 1973690 w 3214111"/>
              <a:gd name="connsiteY4" fmla="*/ 42302 h 2848897"/>
              <a:gd name="connsiteX5" fmla="*/ 2005974 w 3214111"/>
              <a:gd name="connsiteY5" fmla="*/ 61227 h 2848897"/>
              <a:gd name="connsiteX6" fmla="*/ 2039370 w 3214111"/>
              <a:gd name="connsiteY6" fmla="*/ 81264 h 2848897"/>
              <a:gd name="connsiteX7" fmla="*/ 2072765 w 3214111"/>
              <a:gd name="connsiteY7" fmla="*/ 99075 h 2848897"/>
              <a:gd name="connsiteX8" fmla="*/ 2106161 w 3214111"/>
              <a:gd name="connsiteY8" fmla="*/ 116887 h 2848897"/>
              <a:gd name="connsiteX9" fmla="*/ 2138444 w 3214111"/>
              <a:gd name="connsiteY9" fmla="*/ 130245 h 2848897"/>
              <a:gd name="connsiteX10" fmla="*/ 2174066 w 3214111"/>
              <a:gd name="connsiteY10" fmla="*/ 139150 h 2848897"/>
              <a:gd name="connsiteX11" fmla="*/ 2208575 w 3214111"/>
              <a:gd name="connsiteY11" fmla="*/ 143604 h 2848897"/>
              <a:gd name="connsiteX12" fmla="*/ 2245310 w 3214111"/>
              <a:gd name="connsiteY12" fmla="*/ 143604 h 2848897"/>
              <a:gd name="connsiteX13" fmla="*/ 2283159 w 3214111"/>
              <a:gd name="connsiteY13" fmla="*/ 141378 h 2848897"/>
              <a:gd name="connsiteX14" fmla="*/ 2321007 w 3214111"/>
              <a:gd name="connsiteY14" fmla="*/ 136924 h 2848897"/>
              <a:gd name="connsiteX15" fmla="*/ 2358857 w 3214111"/>
              <a:gd name="connsiteY15" fmla="*/ 131359 h 2848897"/>
              <a:gd name="connsiteX16" fmla="*/ 2396705 w 3214111"/>
              <a:gd name="connsiteY16" fmla="*/ 126906 h 2848897"/>
              <a:gd name="connsiteX17" fmla="*/ 2434554 w 3214111"/>
              <a:gd name="connsiteY17" fmla="*/ 123565 h 2848897"/>
              <a:gd name="connsiteX18" fmla="*/ 2470175 w 3214111"/>
              <a:gd name="connsiteY18" fmla="*/ 124678 h 2848897"/>
              <a:gd name="connsiteX19" fmla="*/ 2504683 w 3214111"/>
              <a:gd name="connsiteY19" fmla="*/ 129132 h 2848897"/>
              <a:gd name="connsiteX20" fmla="*/ 2538079 w 3214111"/>
              <a:gd name="connsiteY20" fmla="*/ 139150 h 2848897"/>
              <a:gd name="connsiteX21" fmla="*/ 2565910 w 3214111"/>
              <a:gd name="connsiteY21" fmla="*/ 153622 h 2848897"/>
              <a:gd name="connsiteX22" fmla="*/ 2592625 w 3214111"/>
              <a:gd name="connsiteY22" fmla="*/ 172547 h 2848897"/>
              <a:gd name="connsiteX23" fmla="*/ 2616003 w 3214111"/>
              <a:gd name="connsiteY23" fmla="*/ 194811 h 2848897"/>
              <a:gd name="connsiteX24" fmla="*/ 2639380 w 3214111"/>
              <a:gd name="connsiteY24" fmla="*/ 220414 h 2848897"/>
              <a:gd name="connsiteX25" fmla="*/ 2660531 w 3214111"/>
              <a:gd name="connsiteY25" fmla="*/ 247131 h 2848897"/>
              <a:gd name="connsiteX26" fmla="*/ 2681682 w 3214111"/>
              <a:gd name="connsiteY26" fmla="*/ 274961 h 2848897"/>
              <a:gd name="connsiteX27" fmla="*/ 2702832 w 3214111"/>
              <a:gd name="connsiteY27" fmla="*/ 302791 h 2848897"/>
              <a:gd name="connsiteX28" fmla="*/ 2723982 w 3214111"/>
              <a:gd name="connsiteY28" fmla="*/ 329509 h 2848897"/>
              <a:gd name="connsiteX29" fmla="*/ 2746247 w 3214111"/>
              <a:gd name="connsiteY29" fmla="*/ 355112 h 2848897"/>
              <a:gd name="connsiteX30" fmla="*/ 2771851 w 3214111"/>
              <a:gd name="connsiteY30" fmla="*/ 377377 h 2848897"/>
              <a:gd name="connsiteX31" fmla="*/ 2796341 w 3214111"/>
              <a:gd name="connsiteY31" fmla="*/ 397415 h 2848897"/>
              <a:gd name="connsiteX32" fmla="*/ 2824171 w 3214111"/>
              <a:gd name="connsiteY32" fmla="*/ 412999 h 2848897"/>
              <a:gd name="connsiteX33" fmla="*/ 2854227 w 3214111"/>
              <a:gd name="connsiteY33" fmla="*/ 426357 h 2848897"/>
              <a:gd name="connsiteX34" fmla="*/ 2886509 w 3214111"/>
              <a:gd name="connsiteY34" fmla="*/ 437489 h 2848897"/>
              <a:gd name="connsiteX35" fmla="*/ 2919904 w 3214111"/>
              <a:gd name="connsiteY35" fmla="*/ 447507 h 2848897"/>
              <a:gd name="connsiteX36" fmla="*/ 2953300 w 3214111"/>
              <a:gd name="connsiteY36" fmla="*/ 456413 h 2848897"/>
              <a:gd name="connsiteX37" fmla="*/ 2987809 w 3214111"/>
              <a:gd name="connsiteY37" fmla="*/ 465320 h 2848897"/>
              <a:gd name="connsiteX38" fmla="*/ 3020092 w 3214111"/>
              <a:gd name="connsiteY38" fmla="*/ 475338 h 2848897"/>
              <a:gd name="connsiteX39" fmla="*/ 3052373 w 3214111"/>
              <a:gd name="connsiteY39" fmla="*/ 486470 h 2848897"/>
              <a:gd name="connsiteX40" fmla="*/ 3082430 w 3214111"/>
              <a:gd name="connsiteY40" fmla="*/ 499829 h 2848897"/>
              <a:gd name="connsiteX41" fmla="*/ 3109148 w 3214111"/>
              <a:gd name="connsiteY41" fmla="*/ 516527 h 2848897"/>
              <a:gd name="connsiteX42" fmla="*/ 3133639 w 3214111"/>
              <a:gd name="connsiteY42" fmla="*/ 536565 h 2848897"/>
              <a:gd name="connsiteX43" fmla="*/ 3153674 w 3214111"/>
              <a:gd name="connsiteY43" fmla="*/ 561055 h 2848897"/>
              <a:gd name="connsiteX44" fmla="*/ 3170373 w 3214111"/>
              <a:gd name="connsiteY44" fmla="*/ 587772 h 2848897"/>
              <a:gd name="connsiteX45" fmla="*/ 3183731 w 3214111"/>
              <a:gd name="connsiteY45" fmla="*/ 617827 h 2848897"/>
              <a:gd name="connsiteX46" fmla="*/ 3194863 w 3214111"/>
              <a:gd name="connsiteY46" fmla="*/ 650112 h 2848897"/>
              <a:gd name="connsiteX47" fmla="*/ 3204881 w 3214111"/>
              <a:gd name="connsiteY47" fmla="*/ 682393 h 2848897"/>
              <a:gd name="connsiteX48" fmla="*/ 3213788 w 3214111"/>
              <a:gd name="connsiteY48" fmla="*/ 716904 h 2848897"/>
              <a:gd name="connsiteX49" fmla="*/ 3214111 w 3214111"/>
              <a:gd name="connsiteY49" fmla="*/ 718115 h 2848897"/>
              <a:gd name="connsiteX50" fmla="*/ 3214111 w 3214111"/>
              <a:gd name="connsiteY50" fmla="*/ 2848897 h 2848897"/>
              <a:gd name="connsiteX51" fmla="*/ 426570 w 3214111"/>
              <a:gd name="connsiteY51" fmla="*/ 2848897 h 2848897"/>
              <a:gd name="connsiteX52" fmla="*/ 414108 w 3214111"/>
              <a:gd name="connsiteY52" fmla="*/ 2820857 h 2848897"/>
              <a:gd name="connsiteX53" fmla="*/ 398524 w 3214111"/>
              <a:gd name="connsiteY53" fmla="*/ 2793028 h 2848897"/>
              <a:gd name="connsiteX54" fmla="*/ 378487 w 3214111"/>
              <a:gd name="connsiteY54" fmla="*/ 2768537 h 2848897"/>
              <a:gd name="connsiteX55" fmla="*/ 356222 w 3214111"/>
              <a:gd name="connsiteY55" fmla="*/ 2742933 h 2848897"/>
              <a:gd name="connsiteX56" fmla="*/ 330619 w 3214111"/>
              <a:gd name="connsiteY56" fmla="*/ 2720669 h 2848897"/>
              <a:gd name="connsiteX57" fmla="*/ 302788 w 3214111"/>
              <a:gd name="connsiteY57" fmla="*/ 2699519 h 2848897"/>
              <a:gd name="connsiteX58" fmla="*/ 274959 w 3214111"/>
              <a:gd name="connsiteY58" fmla="*/ 2678368 h 2848897"/>
              <a:gd name="connsiteX59" fmla="*/ 247130 w 3214111"/>
              <a:gd name="connsiteY59" fmla="*/ 2657218 h 2848897"/>
              <a:gd name="connsiteX60" fmla="*/ 220413 w 3214111"/>
              <a:gd name="connsiteY60" fmla="*/ 2636065 h 2848897"/>
              <a:gd name="connsiteX61" fmla="*/ 194809 w 3214111"/>
              <a:gd name="connsiteY61" fmla="*/ 2612689 h 2848897"/>
              <a:gd name="connsiteX62" fmla="*/ 172546 w 3214111"/>
              <a:gd name="connsiteY62" fmla="*/ 2589312 h 2848897"/>
              <a:gd name="connsiteX63" fmla="*/ 153622 w 3214111"/>
              <a:gd name="connsiteY63" fmla="*/ 2562594 h 2848897"/>
              <a:gd name="connsiteX64" fmla="*/ 139150 w 3214111"/>
              <a:gd name="connsiteY64" fmla="*/ 2534764 h 2848897"/>
              <a:gd name="connsiteX65" fmla="*/ 129132 w 3214111"/>
              <a:gd name="connsiteY65" fmla="*/ 2501370 h 2848897"/>
              <a:gd name="connsiteX66" fmla="*/ 124678 w 3214111"/>
              <a:gd name="connsiteY66" fmla="*/ 2466860 h 2848897"/>
              <a:gd name="connsiteX67" fmla="*/ 123564 w 3214111"/>
              <a:gd name="connsiteY67" fmla="*/ 2431236 h 2848897"/>
              <a:gd name="connsiteX68" fmla="*/ 126904 w 3214111"/>
              <a:gd name="connsiteY68" fmla="*/ 2393388 h 2848897"/>
              <a:gd name="connsiteX69" fmla="*/ 131358 w 3214111"/>
              <a:gd name="connsiteY69" fmla="*/ 2355539 h 2848897"/>
              <a:gd name="connsiteX70" fmla="*/ 136923 w 3214111"/>
              <a:gd name="connsiteY70" fmla="*/ 2317690 h 2848897"/>
              <a:gd name="connsiteX71" fmla="*/ 141376 w 3214111"/>
              <a:gd name="connsiteY71" fmla="*/ 2279842 h 2848897"/>
              <a:gd name="connsiteX72" fmla="*/ 143604 w 3214111"/>
              <a:gd name="connsiteY72" fmla="*/ 2241992 h 2848897"/>
              <a:gd name="connsiteX73" fmla="*/ 143604 w 3214111"/>
              <a:gd name="connsiteY73" fmla="*/ 2205256 h 2848897"/>
              <a:gd name="connsiteX74" fmla="*/ 139150 w 3214111"/>
              <a:gd name="connsiteY74" fmla="*/ 2170747 h 2848897"/>
              <a:gd name="connsiteX75" fmla="*/ 130245 w 3214111"/>
              <a:gd name="connsiteY75" fmla="*/ 2136238 h 2848897"/>
              <a:gd name="connsiteX76" fmla="*/ 116886 w 3214111"/>
              <a:gd name="connsiteY76" fmla="*/ 2103954 h 2848897"/>
              <a:gd name="connsiteX77" fmla="*/ 100188 w 3214111"/>
              <a:gd name="connsiteY77" fmla="*/ 2070559 h 2848897"/>
              <a:gd name="connsiteX78" fmla="*/ 81264 w 3214111"/>
              <a:gd name="connsiteY78" fmla="*/ 2037163 h 2848897"/>
              <a:gd name="connsiteX79" fmla="*/ 61227 w 3214111"/>
              <a:gd name="connsiteY79" fmla="*/ 2003766 h 2848897"/>
              <a:gd name="connsiteX80" fmla="*/ 42303 w 3214111"/>
              <a:gd name="connsiteY80" fmla="*/ 1971483 h 2848897"/>
              <a:gd name="connsiteX81" fmla="*/ 25603 w 3214111"/>
              <a:gd name="connsiteY81" fmla="*/ 1936974 h 2848897"/>
              <a:gd name="connsiteX82" fmla="*/ 12246 w 3214111"/>
              <a:gd name="connsiteY82" fmla="*/ 1903578 h 2848897"/>
              <a:gd name="connsiteX83" fmla="*/ 3340 w 3214111"/>
              <a:gd name="connsiteY83" fmla="*/ 1869068 h 2848897"/>
              <a:gd name="connsiteX84" fmla="*/ 0 w 3214111"/>
              <a:gd name="connsiteY84" fmla="*/ 1833446 h 2848897"/>
              <a:gd name="connsiteX85" fmla="*/ 3340 w 3214111"/>
              <a:gd name="connsiteY85" fmla="*/ 1797824 h 2848897"/>
              <a:gd name="connsiteX86" fmla="*/ 12246 w 3214111"/>
              <a:gd name="connsiteY86" fmla="*/ 1763315 h 2848897"/>
              <a:gd name="connsiteX87" fmla="*/ 25603 w 3214111"/>
              <a:gd name="connsiteY87" fmla="*/ 1729918 h 2848897"/>
              <a:gd name="connsiteX88" fmla="*/ 42303 w 3214111"/>
              <a:gd name="connsiteY88" fmla="*/ 1695410 h 2848897"/>
              <a:gd name="connsiteX89" fmla="*/ 61227 w 3214111"/>
              <a:gd name="connsiteY89" fmla="*/ 1663126 h 2848897"/>
              <a:gd name="connsiteX90" fmla="*/ 81264 w 3214111"/>
              <a:gd name="connsiteY90" fmla="*/ 1629730 h 2848897"/>
              <a:gd name="connsiteX91" fmla="*/ 100188 w 3214111"/>
              <a:gd name="connsiteY91" fmla="*/ 1596334 h 2848897"/>
              <a:gd name="connsiteX92" fmla="*/ 116886 w 3214111"/>
              <a:gd name="connsiteY92" fmla="*/ 1562938 h 2848897"/>
              <a:gd name="connsiteX93" fmla="*/ 130245 w 3214111"/>
              <a:gd name="connsiteY93" fmla="*/ 1530654 h 2848897"/>
              <a:gd name="connsiteX94" fmla="*/ 139150 w 3214111"/>
              <a:gd name="connsiteY94" fmla="*/ 1496145 h 2848897"/>
              <a:gd name="connsiteX95" fmla="*/ 143604 w 3214111"/>
              <a:gd name="connsiteY95" fmla="*/ 1461636 h 2848897"/>
              <a:gd name="connsiteX96" fmla="*/ 143604 w 3214111"/>
              <a:gd name="connsiteY96" fmla="*/ 1424901 h 2848897"/>
              <a:gd name="connsiteX97" fmla="*/ 141376 w 3214111"/>
              <a:gd name="connsiteY97" fmla="*/ 1387052 h 2848897"/>
              <a:gd name="connsiteX98" fmla="*/ 136923 w 3214111"/>
              <a:gd name="connsiteY98" fmla="*/ 1349203 h 2848897"/>
              <a:gd name="connsiteX99" fmla="*/ 131358 w 3214111"/>
              <a:gd name="connsiteY99" fmla="*/ 1311353 h 2848897"/>
              <a:gd name="connsiteX100" fmla="*/ 126904 w 3214111"/>
              <a:gd name="connsiteY100" fmla="*/ 1273505 h 2848897"/>
              <a:gd name="connsiteX101" fmla="*/ 123564 w 3214111"/>
              <a:gd name="connsiteY101" fmla="*/ 1235657 h 2848897"/>
              <a:gd name="connsiteX102" fmla="*/ 124678 w 3214111"/>
              <a:gd name="connsiteY102" fmla="*/ 1200034 h 2848897"/>
              <a:gd name="connsiteX103" fmla="*/ 129132 w 3214111"/>
              <a:gd name="connsiteY103" fmla="*/ 1165525 h 2848897"/>
              <a:gd name="connsiteX104" fmla="*/ 139150 w 3214111"/>
              <a:gd name="connsiteY104" fmla="*/ 1132128 h 2848897"/>
              <a:gd name="connsiteX105" fmla="*/ 153622 w 3214111"/>
              <a:gd name="connsiteY105" fmla="*/ 1104298 h 2848897"/>
              <a:gd name="connsiteX106" fmla="*/ 172546 w 3214111"/>
              <a:gd name="connsiteY106" fmla="*/ 1077582 h 2848897"/>
              <a:gd name="connsiteX107" fmla="*/ 194809 w 3214111"/>
              <a:gd name="connsiteY107" fmla="*/ 1054204 h 2848897"/>
              <a:gd name="connsiteX108" fmla="*/ 220413 w 3214111"/>
              <a:gd name="connsiteY108" fmla="*/ 1030827 h 2848897"/>
              <a:gd name="connsiteX109" fmla="*/ 247130 w 3214111"/>
              <a:gd name="connsiteY109" fmla="*/ 1009676 h 2848897"/>
              <a:gd name="connsiteX110" fmla="*/ 274959 w 3214111"/>
              <a:gd name="connsiteY110" fmla="*/ 988524 h 2848897"/>
              <a:gd name="connsiteX111" fmla="*/ 302788 w 3214111"/>
              <a:gd name="connsiteY111" fmla="*/ 967374 h 2848897"/>
              <a:gd name="connsiteX112" fmla="*/ 330619 w 3214111"/>
              <a:gd name="connsiteY112" fmla="*/ 946223 h 2848897"/>
              <a:gd name="connsiteX113" fmla="*/ 356222 w 3214111"/>
              <a:gd name="connsiteY113" fmla="*/ 923960 h 2848897"/>
              <a:gd name="connsiteX114" fmla="*/ 378487 w 3214111"/>
              <a:gd name="connsiteY114" fmla="*/ 898356 h 2848897"/>
              <a:gd name="connsiteX115" fmla="*/ 398524 w 3214111"/>
              <a:gd name="connsiteY115" fmla="*/ 873865 h 2848897"/>
              <a:gd name="connsiteX116" fmla="*/ 414108 w 3214111"/>
              <a:gd name="connsiteY116" fmla="*/ 846035 h 2848897"/>
              <a:gd name="connsiteX117" fmla="*/ 427466 w 3214111"/>
              <a:gd name="connsiteY117" fmla="*/ 815980 h 2848897"/>
              <a:gd name="connsiteX118" fmla="*/ 438598 w 3214111"/>
              <a:gd name="connsiteY118" fmla="*/ 783695 h 2848897"/>
              <a:gd name="connsiteX119" fmla="*/ 448618 w 3214111"/>
              <a:gd name="connsiteY119" fmla="*/ 750298 h 2848897"/>
              <a:gd name="connsiteX120" fmla="*/ 457523 w 3214111"/>
              <a:gd name="connsiteY120" fmla="*/ 716904 h 2848897"/>
              <a:gd name="connsiteX121" fmla="*/ 466429 w 3214111"/>
              <a:gd name="connsiteY121" fmla="*/ 682393 h 2848897"/>
              <a:gd name="connsiteX122" fmla="*/ 476447 w 3214111"/>
              <a:gd name="connsiteY122" fmla="*/ 650112 h 2848897"/>
              <a:gd name="connsiteX123" fmla="*/ 487579 w 3214111"/>
              <a:gd name="connsiteY123" fmla="*/ 617827 h 2848897"/>
              <a:gd name="connsiteX124" fmla="*/ 500938 w 3214111"/>
              <a:gd name="connsiteY124" fmla="*/ 587772 h 2848897"/>
              <a:gd name="connsiteX125" fmla="*/ 517636 w 3214111"/>
              <a:gd name="connsiteY125" fmla="*/ 561055 h 2848897"/>
              <a:gd name="connsiteX126" fmla="*/ 537671 w 3214111"/>
              <a:gd name="connsiteY126" fmla="*/ 536565 h 2848897"/>
              <a:gd name="connsiteX127" fmla="*/ 562163 w 3214111"/>
              <a:gd name="connsiteY127" fmla="*/ 516527 h 2848897"/>
              <a:gd name="connsiteX128" fmla="*/ 588880 w 3214111"/>
              <a:gd name="connsiteY128" fmla="*/ 499829 h 2848897"/>
              <a:gd name="connsiteX129" fmla="*/ 618935 w 3214111"/>
              <a:gd name="connsiteY129" fmla="*/ 486470 h 2848897"/>
              <a:gd name="connsiteX130" fmla="*/ 651218 w 3214111"/>
              <a:gd name="connsiteY130" fmla="*/ 475338 h 2848897"/>
              <a:gd name="connsiteX131" fmla="*/ 683501 w 3214111"/>
              <a:gd name="connsiteY131" fmla="*/ 465320 h 2848897"/>
              <a:gd name="connsiteX132" fmla="*/ 718010 w 3214111"/>
              <a:gd name="connsiteY132" fmla="*/ 456413 h 2848897"/>
              <a:gd name="connsiteX133" fmla="*/ 751405 w 3214111"/>
              <a:gd name="connsiteY133" fmla="*/ 447507 h 2848897"/>
              <a:gd name="connsiteX134" fmla="*/ 784802 w 3214111"/>
              <a:gd name="connsiteY134" fmla="*/ 437489 h 2848897"/>
              <a:gd name="connsiteX135" fmla="*/ 817083 w 3214111"/>
              <a:gd name="connsiteY135" fmla="*/ 426357 h 2848897"/>
              <a:gd name="connsiteX136" fmla="*/ 847140 w 3214111"/>
              <a:gd name="connsiteY136" fmla="*/ 412999 h 2848897"/>
              <a:gd name="connsiteX137" fmla="*/ 874970 w 3214111"/>
              <a:gd name="connsiteY137" fmla="*/ 397415 h 2848897"/>
              <a:gd name="connsiteX138" fmla="*/ 899460 w 3214111"/>
              <a:gd name="connsiteY138" fmla="*/ 377377 h 2848897"/>
              <a:gd name="connsiteX139" fmla="*/ 925064 w 3214111"/>
              <a:gd name="connsiteY139" fmla="*/ 355112 h 2848897"/>
              <a:gd name="connsiteX140" fmla="*/ 947328 w 3214111"/>
              <a:gd name="connsiteY140" fmla="*/ 329509 h 2848897"/>
              <a:gd name="connsiteX141" fmla="*/ 968478 w 3214111"/>
              <a:gd name="connsiteY141" fmla="*/ 302791 h 2848897"/>
              <a:gd name="connsiteX142" fmla="*/ 989628 w 3214111"/>
              <a:gd name="connsiteY142" fmla="*/ 274961 h 2848897"/>
              <a:gd name="connsiteX143" fmla="*/ 1010780 w 3214111"/>
              <a:gd name="connsiteY143" fmla="*/ 247131 h 2848897"/>
              <a:gd name="connsiteX144" fmla="*/ 1031930 w 3214111"/>
              <a:gd name="connsiteY144" fmla="*/ 220414 h 2848897"/>
              <a:gd name="connsiteX145" fmla="*/ 1055307 w 3214111"/>
              <a:gd name="connsiteY145" fmla="*/ 194811 h 2848897"/>
              <a:gd name="connsiteX146" fmla="*/ 1078683 w 3214111"/>
              <a:gd name="connsiteY146" fmla="*/ 172547 h 2848897"/>
              <a:gd name="connsiteX147" fmla="*/ 1105401 w 3214111"/>
              <a:gd name="connsiteY147" fmla="*/ 153622 h 2848897"/>
              <a:gd name="connsiteX148" fmla="*/ 1133231 w 3214111"/>
              <a:gd name="connsiteY148" fmla="*/ 139150 h 2848897"/>
              <a:gd name="connsiteX149" fmla="*/ 1166627 w 3214111"/>
              <a:gd name="connsiteY149" fmla="*/ 129132 h 2848897"/>
              <a:gd name="connsiteX150" fmla="*/ 1201137 w 3214111"/>
              <a:gd name="connsiteY150" fmla="*/ 124678 h 2848897"/>
              <a:gd name="connsiteX151" fmla="*/ 1236757 w 3214111"/>
              <a:gd name="connsiteY151" fmla="*/ 123565 h 2848897"/>
              <a:gd name="connsiteX152" fmla="*/ 1274605 w 3214111"/>
              <a:gd name="connsiteY152" fmla="*/ 126906 h 2848897"/>
              <a:gd name="connsiteX153" fmla="*/ 1312455 w 3214111"/>
              <a:gd name="connsiteY153" fmla="*/ 131359 h 2848897"/>
              <a:gd name="connsiteX154" fmla="*/ 1350304 w 3214111"/>
              <a:gd name="connsiteY154" fmla="*/ 136924 h 2848897"/>
              <a:gd name="connsiteX155" fmla="*/ 1388152 w 3214111"/>
              <a:gd name="connsiteY155" fmla="*/ 141378 h 2848897"/>
              <a:gd name="connsiteX156" fmla="*/ 1426000 w 3214111"/>
              <a:gd name="connsiteY156" fmla="*/ 143604 h 2848897"/>
              <a:gd name="connsiteX157" fmla="*/ 1462737 w 3214111"/>
              <a:gd name="connsiteY157" fmla="*/ 143604 h 2848897"/>
              <a:gd name="connsiteX158" fmla="*/ 1497245 w 3214111"/>
              <a:gd name="connsiteY158" fmla="*/ 139150 h 2848897"/>
              <a:gd name="connsiteX159" fmla="*/ 1531755 w 3214111"/>
              <a:gd name="connsiteY159" fmla="*/ 130245 h 2848897"/>
              <a:gd name="connsiteX160" fmla="*/ 1565150 w 3214111"/>
              <a:gd name="connsiteY160" fmla="*/ 116887 h 2848897"/>
              <a:gd name="connsiteX161" fmla="*/ 1598545 w 3214111"/>
              <a:gd name="connsiteY161" fmla="*/ 99075 h 2848897"/>
              <a:gd name="connsiteX162" fmla="*/ 1631941 w 3214111"/>
              <a:gd name="connsiteY162" fmla="*/ 81264 h 2848897"/>
              <a:gd name="connsiteX163" fmla="*/ 1665337 w 3214111"/>
              <a:gd name="connsiteY163" fmla="*/ 61227 h 2848897"/>
              <a:gd name="connsiteX164" fmla="*/ 1697620 w 3214111"/>
              <a:gd name="connsiteY164" fmla="*/ 42302 h 2848897"/>
              <a:gd name="connsiteX165" fmla="*/ 1732129 w 3214111"/>
              <a:gd name="connsiteY165" fmla="*/ 25604 h 2848897"/>
              <a:gd name="connsiteX166" fmla="*/ 1765525 w 3214111"/>
              <a:gd name="connsiteY166" fmla="*/ 12245 h 2848897"/>
              <a:gd name="connsiteX167" fmla="*/ 1800034 w 3214111"/>
              <a:gd name="connsiteY167" fmla="*/ 3339 h 2848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</a:cxnLst>
            <a:rect l="l" t="t" r="r" b="b"/>
            <a:pathLst>
              <a:path w="3214111" h="2848897">
                <a:moveTo>
                  <a:pt x="1835656" y="0"/>
                </a:moveTo>
                <a:lnTo>
                  <a:pt x="1871276" y="3339"/>
                </a:lnTo>
                <a:lnTo>
                  <a:pt x="1905787" y="12245"/>
                </a:lnTo>
                <a:lnTo>
                  <a:pt x="1939183" y="25604"/>
                </a:lnTo>
                <a:lnTo>
                  <a:pt x="1973690" y="42302"/>
                </a:lnTo>
                <a:lnTo>
                  <a:pt x="2005974" y="61227"/>
                </a:lnTo>
                <a:lnTo>
                  <a:pt x="2039370" y="81264"/>
                </a:lnTo>
                <a:lnTo>
                  <a:pt x="2072765" y="99075"/>
                </a:lnTo>
                <a:lnTo>
                  <a:pt x="2106161" y="116887"/>
                </a:lnTo>
                <a:lnTo>
                  <a:pt x="2138444" y="130245"/>
                </a:lnTo>
                <a:lnTo>
                  <a:pt x="2174066" y="139150"/>
                </a:lnTo>
                <a:lnTo>
                  <a:pt x="2208575" y="143604"/>
                </a:lnTo>
                <a:lnTo>
                  <a:pt x="2245310" y="143604"/>
                </a:lnTo>
                <a:lnTo>
                  <a:pt x="2283159" y="141378"/>
                </a:lnTo>
                <a:lnTo>
                  <a:pt x="2321007" y="136924"/>
                </a:lnTo>
                <a:lnTo>
                  <a:pt x="2358857" y="131359"/>
                </a:lnTo>
                <a:lnTo>
                  <a:pt x="2396705" y="126906"/>
                </a:lnTo>
                <a:lnTo>
                  <a:pt x="2434554" y="123565"/>
                </a:lnTo>
                <a:lnTo>
                  <a:pt x="2470175" y="124678"/>
                </a:lnTo>
                <a:lnTo>
                  <a:pt x="2504683" y="129132"/>
                </a:lnTo>
                <a:lnTo>
                  <a:pt x="2538079" y="139150"/>
                </a:lnTo>
                <a:lnTo>
                  <a:pt x="2565910" y="153622"/>
                </a:lnTo>
                <a:lnTo>
                  <a:pt x="2592625" y="172547"/>
                </a:lnTo>
                <a:lnTo>
                  <a:pt x="2616003" y="194811"/>
                </a:lnTo>
                <a:lnTo>
                  <a:pt x="2639380" y="220414"/>
                </a:lnTo>
                <a:lnTo>
                  <a:pt x="2660531" y="247131"/>
                </a:lnTo>
                <a:lnTo>
                  <a:pt x="2681682" y="274961"/>
                </a:lnTo>
                <a:lnTo>
                  <a:pt x="2702832" y="302791"/>
                </a:lnTo>
                <a:lnTo>
                  <a:pt x="2723982" y="329509"/>
                </a:lnTo>
                <a:lnTo>
                  <a:pt x="2746247" y="355112"/>
                </a:lnTo>
                <a:lnTo>
                  <a:pt x="2771851" y="377377"/>
                </a:lnTo>
                <a:lnTo>
                  <a:pt x="2796341" y="397415"/>
                </a:lnTo>
                <a:lnTo>
                  <a:pt x="2824171" y="412999"/>
                </a:lnTo>
                <a:lnTo>
                  <a:pt x="2854227" y="426357"/>
                </a:lnTo>
                <a:lnTo>
                  <a:pt x="2886509" y="437489"/>
                </a:lnTo>
                <a:lnTo>
                  <a:pt x="2919904" y="447507"/>
                </a:lnTo>
                <a:lnTo>
                  <a:pt x="2953300" y="456413"/>
                </a:lnTo>
                <a:lnTo>
                  <a:pt x="2987809" y="465320"/>
                </a:lnTo>
                <a:lnTo>
                  <a:pt x="3020092" y="475338"/>
                </a:lnTo>
                <a:lnTo>
                  <a:pt x="3052373" y="486470"/>
                </a:lnTo>
                <a:lnTo>
                  <a:pt x="3082430" y="499829"/>
                </a:lnTo>
                <a:lnTo>
                  <a:pt x="3109148" y="516527"/>
                </a:lnTo>
                <a:lnTo>
                  <a:pt x="3133639" y="536565"/>
                </a:lnTo>
                <a:lnTo>
                  <a:pt x="3153674" y="561055"/>
                </a:lnTo>
                <a:lnTo>
                  <a:pt x="3170373" y="587772"/>
                </a:lnTo>
                <a:lnTo>
                  <a:pt x="3183731" y="617827"/>
                </a:lnTo>
                <a:lnTo>
                  <a:pt x="3194863" y="650112"/>
                </a:lnTo>
                <a:lnTo>
                  <a:pt x="3204881" y="682393"/>
                </a:lnTo>
                <a:lnTo>
                  <a:pt x="3213788" y="716904"/>
                </a:lnTo>
                <a:lnTo>
                  <a:pt x="3214111" y="718115"/>
                </a:lnTo>
                <a:lnTo>
                  <a:pt x="3214111" y="2848897"/>
                </a:lnTo>
                <a:lnTo>
                  <a:pt x="426570" y="2848897"/>
                </a:lnTo>
                <a:lnTo>
                  <a:pt x="414108" y="2820857"/>
                </a:lnTo>
                <a:lnTo>
                  <a:pt x="398524" y="2793028"/>
                </a:lnTo>
                <a:lnTo>
                  <a:pt x="378487" y="2768537"/>
                </a:lnTo>
                <a:lnTo>
                  <a:pt x="356222" y="2742933"/>
                </a:lnTo>
                <a:lnTo>
                  <a:pt x="330619" y="2720669"/>
                </a:lnTo>
                <a:lnTo>
                  <a:pt x="302788" y="2699519"/>
                </a:lnTo>
                <a:lnTo>
                  <a:pt x="274959" y="2678368"/>
                </a:lnTo>
                <a:lnTo>
                  <a:pt x="247130" y="2657218"/>
                </a:lnTo>
                <a:lnTo>
                  <a:pt x="220413" y="2636065"/>
                </a:lnTo>
                <a:lnTo>
                  <a:pt x="194809" y="2612689"/>
                </a:lnTo>
                <a:lnTo>
                  <a:pt x="172546" y="2589312"/>
                </a:lnTo>
                <a:lnTo>
                  <a:pt x="153622" y="2562594"/>
                </a:lnTo>
                <a:lnTo>
                  <a:pt x="139150" y="2534764"/>
                </a:lnTo>
                <a:lnTo>
                  <a:pt x="129132" y="2501370"/>
                </a:lnTo>
                <a:lnTo>
                  <a:pt x="124678" y="2466860"/>
                </a:lnTo>
                <a:lnTo>
                  <a:pt x="123564" y="2431236"/>
                </a:lnTo>
                <a:lnTo>
                  <a:pt x="126904" y="2393388"/>
                </a:lnTo>
                <a:lnTo>
                  <a:pt x="131358" y="2355539"/>
                </a:lnTo>
                <a:lnTo>
                  <a:pt x="136923" y="2317690"/>
                </a:lnTo>
                <a:lnTo>
                  <a:pt x="141376" y="2279842"/>
                </a:lnTo>
                <a:lnTo>
                  <a:pt x="143604" y="2241992"/>
                </a:lnTo>
                <a:lnTo>
                  <a:pt x="143604" y="2205256"/>
                </a:lnTo>
                <a:lnTo>
                  <a:pt x="139150" y="2170747"/>
                </a:lnTo>
                <a:lnTo>
                  <a:pt x="130245" y="2136238"/>
                </a:lnTo>
                <a:lnTo>
                  <a:pt x="116886" y="2103954"/>
                </a:lnTo>
                <a:lnTo>
                  <a:pt x="100188" y="2070559"/>
                </a:lnTo>
                <a:lnTo>
                  <a:pt x="81264" y="2037163"/>
                </a:lnTo>
                <a:lnTo>
                  <a:pt x="61227" y="2003766"/>
                </a:lnTo>
                <a:lnTo>
                  <a:pt x="42303" y="1971483"/>
                </a:lnTo>
                <a:lnTo>
                  <a:pt x="25603" y="1936974"/>
                </a:lnTo>
                <a:lnTo>
                  <a:pt x="12246" y="1903578"/>
                </a:lnTo>
                <a:lnTo>
                  <a:pt x="3340" y="1869068"/>
                </a:lnTo>
                <a:lnTo>
                  <a:pt x="0" y="1833446"/>
                </a:lnTo>
                <a:lnTo>
                  <a:pt x="3340" y="1797824"/>
                </a:lnTo>
                <a:lnTo>
                  <a:pt x="12246" y="1763315"/>
                </a:lnTo>
                <a:lnTo>
                  <a:pt x="25603" y="1729918"/>
                </a:lnTo>
                <a:lnTo>
                  <a:pt x="42303" y="1695410"/>
                </a:lnTo>
                <a:lnTo>
                  <a:pt x="61227" y="1663126"/>
                </a:lnTo>
                <a:lnTo>
                  <a:pt x="81264" y="1629730"/>
                </a:lnTo>
                <a:lnTo>
                  <a:pt x="100188" y="1596334"/>
                </a:lnTo>
                <a:lnTo>
                  <a:pt x="116886" y="1562938"/>
                </a:lnTo>
                <a:lnTo>
                  <a:pt x="130245" y="1530654"/>
                </a:lnTo>
                <a:lnTo>
                  <a:pt x="139150" y="1496145"/>
                </a:lnTo>
                <a:lnTo>
                  <a:pt x="143604" y="1461636"/>
                </a:lnTo>
                <a:lnTo>
                  <a:pt x="143604" y="1424901"/>
                </a:lnTo>
                <a:lnTo>
                  <a:pt x="141376" y="1387052"/>
                </a:lnTo>
                <a:lnTo>
                  <a:pt x="136923" y="1349203"/>
                </a:lnTo>
                <a:lnTo>
                  <a:pt x="131358" y="1311353"/>
                </a:lnTo>
                <a:lnTo>
                  <a:pt x="126904" y="1273505"/>
                </a:lnTo>
                <a:lnTo>
                  <a:pt x="123564" y="1235657"/>
                </a:lnTo>
                <a:lnTo>
                  <a:pt x="124678" y="1200034"/>
                </a:lnTo>
                <a:lnTo>
                  <a:pt x="129132" y="1165525"/>
                </a:lnTo>
                <a:lnTo>
                  <a:pt x="139150" y="1132128"/>
                </a:lnTo>
                <a:lnTo>
                  <a:pt x="153622" y="1104298"/>
                </a:lnTo>
                <a:lnTo>
                  <a:pt x="172546" y="1077582"/>
                </a:lnTo>
                <a:lnTo>
                  <a:pt x="194809" y="1054204"/>
                </a:lnTo>
                <a:lnTo>
                  <a:pt x="220413" y="1030827"/>
                </a:lnTo>
                <a:lnTo>
                  <a:pt x="247130" y="1009676"/>
                </a:lnTo>
                <a:lnTo>
                  <a:pt x="274959" y="988524"/>
                </a:lnTo>
                <a:lnTo>
                  <a:pt x="302788" y="967374"/>
                </a:lnTo>
                <a:lnTo>
                  <a:pt x="330619" y="946223"/>
                </a:lnTo>
                <a:lnTo>
                  <a:pt x="356222" y="923960"/>
                </a:lnTo>
                <a:lnTo>
                  <a:pt x="378487" y="898356"/>
                </a:lnTo>
                <a:lnTo>
                  <a:pt x="398524" y="873865"/>
                </a:lnTo>
                <a:lnTo>
                  <a:pt x="414108" y="846035"/>
                </a:lnTo>
                <a:lnTo>
                  <a:pt x="427466" y="815980"/>
                </a:lnTo>
                <a:lnTo>
                  <a:pt x="438598" y="783695"/>
                </a:lnTo>
                <a:lnTo>
                  <a:pt x="448618" y="750298"/>
                </a:lnTo>
                <a:lnTo>
                  <a:pt x="457523" y="716904"/>
                </a:lnTo>
                <a:lnTo>
                  <a:pt x="466429" y="682393"/>
                </a:lnTo>
                <a:lnTo>
                  <a:pt x="476447" y="650112"/>
                </a:lnTo>
                <a:lnTo>
                  <a:pt x="487579" y="617827"/>
                </a:lnTo>
                <a:lnTo>
                  <a:pt x="500938" y="587772"/>
                </a:lnTo>
                <a:lnTo>
                  <a:pt x="517636" y="561055"/>
                </a:lnTo>
                <a:lnTo>
                  <a:pt x="537671" y="536565"/>
                </a:lnTo>
                <a:lnTo>
                  <a:pt x="562163" y="516527"/>
                </a:lnTo>
                <a:lnTo>
                  <a:pt x="588880" y="499829"/>
                </a:lnTo>
                <a:lnTo>
                  <a:pt x="618935" y="486470"/>
                </a:lnTo>
                <a:lnTo>
                  <a:pt x="651218" y="475338"/>
                </a:lnTo>
                <a:lnTo>
                  <a:pt x="683501" y="465320"/>
                </a:lnTo>
                <a:lnTo>
                  <a:pt x="718010" y="456413"/>
                </a:lnTo>
                <a:lnTo>
                  <a:pt x="751405" y="447507"/>
                </a:lnTo>
                <a:lnTo>
                  <a:pt x="784802" y="437489"/>
                </a:lnTo>
                <a:lnTo>
                  <a:pt x="817083" y="426357"/>
                </a:lnTo>
                <a:lnTo>
                  <a:pt x="847140" y="412999"/>
                </a:lnTo>
                <a:lnTo>
                  <a:pt x="874970" y="397415"/>
                </a:lnTo>
                <a:lnTo>
                  <a:pt x="899460" y="377377"/>
                </a:lnTo>
                <a:lnTo>
                  <a:pt x="925064" y="355112"/>
                </a:lnTo>
                <a:lnTo>
                  <a:pt x="947328" y="329509"/>
                </a:lnTo>
                <a:lnTo>
                  <a:pt x="968478" y="302791"/>
                </a:lnTo>
                <a:lnTo>
                  <a:pt x="989628" y="274961"/>
                </a:lnTo>
                <a:lnTo>
                  <a:pt x="1010780" y="247131"/>
                </a:lnTo>
                <a:lnTo>
                  <a:pt x="1031930" y="220414"/>
                </a:lnTo>
                <a:lnTo>
                  <a:pt x="1055307" y="194811"/>
                </a:lnTo>
                <a:lnTo>
                  <a:pt x="1078683" y="172547"/>
                </a:lnTo>
                <a:lnTo>
                  <a:pt x="1105401" y="153622"/>
                </a:lnTo>
                <a:lnTo>
                  <a:pt x="1133231" y="139150"/>
                </a:lnTo>
                <a:lnTo>
                  <a:pt x="1166627" y="129132"/>
                </a:lnTo>
                <a:lnTo>
                  <a:pt x="1201137" y="124678"/>
                </a:lnTo>
                <a:lnTo>
                  <a:pt x="1236757" y="123565"/>
                </a:lnTo>
                <a:lnTo>
                  <a:pt x="1274605" y="126906"/>
                </a:lnTo>
                <a:lnTo>
                  <a:pt x="1312455" y="131359"/>
                </a:lnTo>
                <a:lnTo>
                  <a:pt x="1350304" y="136924"/>
                </a:lnTo>
                <a:lnTo>
                  <a:pt x="1388152" y="141378"/>
                </a:lnTo>
                <a:lnTo>
                  <a:pt x="1426000" y="143604"/>
                </a:lnTo>
                <a:lnTo>
                  <a:pt x="1462737" y="143604"/>
                </a:lnTo>
                <a:lnTo>
                  <a:pt x="1497245" y="139150"/>
                </a:lnTo>
                <a:lnTo>
                  <a:pt x="1531755" y="130245"/>
                </a:lnTo>
                <a:lnTo>
                  <a:pt x="1565150" y="116887"/>
                </a:lnTo>
                <a:lnTo>
                  <a:pt x="1598545" y="99075"/>
                </a:lnTo>
                <a:lnTo>
                  <a:pt x="1631941" y="81264"/>
                </a:lnTo>
                <a:lnTo>
                  <a:pt x="1665337" y="61227"/>
                </a:lnTo>
                <a:lnTo>
                  <a:pt x="1697620" y="42302"/>
                </a:lnTo>
                <a:lnTo>
                  <a:pt x="1732129" y="25604"/>
                </a:lnTo>
                <a:lnTo>
                  <a:pt x="1765525" y="12245"/>
                </a:lnTo>
                <a:lnTo>
                  <a:pt x="1800034" y="33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799" y="804335"/>
            <a:ext cx="6340851" cy="168170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 </a:t>
            </a:r>
            <a:r>
              <a:rPr lang="it-IT" dirty="0">
                <a:solidFill>
                  <a:schemeClr val="bg1"/>
                </a:solidFill>
              </a:rPr>
              <a:t>struttura</a:t>
            </a:r>
            <a:r>
              <a:rPr lang="en-US" dirty="0">
                <a:solidFill>
                  <a:schemeClr val="bg1"/>
                </a:solidFill>
              </a:rPr>
              <a:t> del </a:t>
            </a:r>
            <a:r>
              <a:rPr lang="it-IT" dirty="0">
                <a:solidFill>
                  <a:schemeClr val="bg1"/>
                </a:solidFill>
              </a:rPr>
              <a:t>sito</a:t>
            </a:r>
          </a:p>
        </p:txBody>
      </p:sp>
      <p:graphicFrame>
        <p:nvGraphicFramePr>
          <p:cNvPr id="38" name="CasellaDiTesto 6" descr="Le pagine del sito sono: Home, Catalogo, Info e About me">
            <a:extLst>
              <a:ext uri="{FF2B5EF4-FFF2-40B4-BE49-F238E27FC236}">
                <a16:creationId xmlns:a16="http://schemas.microsoft.com/office/drawing/2014/main" id="{4AF2AD33-1B91-4C05-CB4F-9408B3F2DE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7096753"/>
              </p:ext>
            </p:extLst>
          </p:nvPr>
        </p:nvGraphicFramePr>
        <p:xfrm>
          <a:off x="1296148" y="3329000"/>
          <a:ext cx="4232333" cy="2352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F3A232-4861-0BB6-567D-887985491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6">
            <a:extLst>
              <a:ext uri="{FF2B5EF4-FFF2-40B4-BE49-F238E27FC236}">
                <a16:creationId xmlns:a16="http://schemas.microsoft.com/office/drawing/2014/main" id="{F1694136-0553-455D-A725-19D12054A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F8DD469-D1ED-454C-B2F5-CE035903BC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5A0BCE3-5897-45E4-A5B5-42F88EF03C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850910D7-C866-49DA-A742-C0685FE3D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D7C6E450-4D26-39E6-A932-1A219D2DB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792" y="2767506"/>
            <a:ext cx="3629860" cy="13229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4400" cap="none" spc="0" dirty="0">
                <a:solidFill>
                  <a:schemeClr val="bg1"/>
                </a:solidFill>
              </a:rPr>
              <a:t>Responsività</a:t>
            </a:r>
            <a:r>
              <a:rPr lang="en-US" sz="4400" cap="none" spc="0" dirty="0">
                <a:solidFill>
                  <a:schemeClr val="bg1"/>
                </a:solidFill>
              </a:rPr>
              <a:t> e design</a:t>
            </a:r>
          </a:p>
        </p:txBody>
      </p:sp>
      <p:pic>
        <p:nvPicPr>
          <p:cNvPr id="8" name="Immagine 7" descr="L'immagine dimostra la responsività del sito su tutti i dispositivi, a partire da piccoli telefoni, fino a schermi grandi.">
            <a:extLst>
              <a:ext uri="{FF2B5EF4-FFF2-40B4-BE49-F238E27FC236}">
                <a16:creationId xmlns:a16="http://schemas.microsoft.com/office/drawing/2014/main" id="{45C8D3F4-734E-F6A1-F476-EC1DA6BF8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34" y="1023117"/>
            <a:ext cx="7169132" cy="444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2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48685D-A48A-A9CD-CB15-3B96B1DB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6">
            <a:extLst>
              <a:ext uri="{FF2B5EF4-FFF2-40B4-BE49-F238E27FC236}">
                <a16:creationId xmlns:a16="http://schemas.microsoft.com/office/drawing/2014/main" id="{EBF1E1B7-3DE3-4255-89E2-E2726F2B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E81CEE-093A-4825-94F3-1E1675668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C4B1FD2-4202-4B03-ADC9-6297BC3E6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2">
            <a:extLst>
              <a:ext uri="{FF2B5EF4-FFF2-40B4-BE49-F238E27FC236}">
                <a16:creationId xmlns:a16="http://schemas.microsoft.com/office/drawing/2014/main" id="{24B1BC19-F136-409C-A349-D1B98C5B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 flipH="1">
            <a:off x="6909478" y="0"/>
            <a:ext cx="5282519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D155EC-D1E6-DA56-06B0-34DFF9748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757" y="2725829"/>
            <a:ext cx="5282518" cy="1114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it-IT" sz="6300" cap="none" spc="0" dirty="0">
                <a:solidFill>
                  <a:schemeClr val="bg1"/>
                </a:solidFill>
              </a:rPr>
              <a:t>I colori del sito</a:t>
            </a:r>
          </a:p>
        </p:txBody>
      </p:sp>
      <p:pic>
        <p:nvPicPr>
          <p:cNvPr id="11" name="Immagine 10" descr="Il sito Contrast Checker dimostra una contrast ratio dei colori in primo piano e sullo sfondo pari a 8.99:1">
            <a:extLst>
              <a:ext uri="{FF2B5EF4-FFF2-40B4-BE49-F238E27FC236}">
                <a16:creationId xmlns:a16="http://schemas.microsoft.com/office/drawing/2014/main" id="{B3785D4B-20CA-8000-C7C8-28A49CA068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846" b="-3"/>
          <a:stretch/>
        </p:blipFill>
        <p:spPr>
          <a:xfrm>
            <a:off x="7552944" y="643464"/>
            <a:ext cx="3995589" cy="55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38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72A633-FBB7-2A41-6573-F916FF4CC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6E95E-984E-8D71-2D4B-0DCACC580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998" y="629920"/>
            <a:ext cx="5098322" cy="623455"/>
          </a:xfrm>
        </p:spPr>
        <p:txBody>
          <a:bodyPr anchor="ctr">
            <a:normAutofit fontScale="90000"/>
          </a:bodyPr>
          <a:lstStyle/>
          <a:p>
            <a:r>
              <a:rPr lang="it-IT" cap="none" dirty="0"/>
              <a:t>Strumenti utilizzati</a:t>
            </a:r>
          </a:p>
        </p:txBody>
      </p:sp>
      <p:graphicFrame>
        <p:nvGraphicFramePr>
          <p:cNvPr id="5" name="Content Placeholder 2" descr="I linguaggi utilizzati nel sito sono HTML, CSS e Javascript.&#10;I framework utilizzati sono Bootstrap e Font Awesome.&#10;Fra le librerie, troviamo JQuery e SweetAlert2">
            <a:extLst>
              <a:ext uri="{FF2B5EF4-FFF2-40B4-BE49-F238E27FC236}">
                <a16:creationId xmlns:a16="http://schemas.microsoft.com/office/drawing/2014/main" id="{5FBDEFB5-2379-4A48-2168-46F1AE2CE1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0764271"/>
              </p:ext>
            </p:extLst>
          </p:nvPr>
        </p:nvGraphicFramePr>
        <p:xfrm>
          <a:off x="2475173" y="2286000"/>
          <a:ext cx="6196445" cy="391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16">
            <a:extLst>
              <a:ext uri="{FF2B5EF4-FFF2-40B4-BE49-F238E27FC236}">
                <a16:creationId xmlns:a16="http://schemas.microsoft.com/office/drawing/2014/main" id="{3128214F-B290-881C-5922-849D343C3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01" y="5537939"/>
            <a:ext cx="455931" cy="45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4053FA2A-34A5-254C-A638-639EDC21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01" y="3407953"/>
            <a:ext cx="455931" cy="6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AA440563-78A2-ADB2-578F-30993207F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701" y="4440578"/>
            <a:ext cx="455931" cy="643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D2823F0-93BD-A5DD-53F6-097FC2910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846" y="3397353"/>
            <a:ext cx="707044" cy="66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444E6F6-6AA3-1409-C150-ECAEBDCD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992" y="4520908"/>
            <a:ext cx="1138752" cy="48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2CACAF3F-6C10-59BE-5FCF-B7293F3E0B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984"/>
          <a:stretch/>
        </p:blipFill>
        <p:spPr>
          <a:xfrm>
            <a:off x="5252122" y="4440578"/>
            <a:ext cx="1002355" cy="660936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DBE55541-F23D-145F-777C-05958DFF3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3635" y="3344492"/>
            <a:ext cx="750443" cy="71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682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E3D59D-DDBA-37E4-BFF1-EED5C879F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D688-E3C2-9427-F3BE-3722E37D7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9998" y="629920"/>
            <a:ext cx="5299228" cy="623455"/>
          </a:xfrm>
        </p:spPr>
        <p:txBody>
          <a:bodyPr anchor="ctr">
            <a:normAutofit fontScale="90000"/>
          </a:bodyPr>
          <a:lstStyle/>
          <a:p>
            <a:r>
              <a:rPr lang="it-IT" cap="none" dirty="0"/>
              <a:t>La Home</a:t>
            </a:r>
          </a:p>
        </p:txBody>
      </p:sp>
      <p:pic>
        <p:nvPicPr>
          <p:cNvPr id="4" name="Immagine 3" descr="Uno screen della home">
            <a:extLst>
              <a:ext uri="{FF2B5EF4-FFF2-40B4-BE49-F238E27FC236}">
                <a16:creationId xmlns:a16="http://schemas.microsoft.com/office/drawing/2014/main" id="{E3D4A041-20D0-6017-0042-8BE72DF07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36" y="1537767"/>
            <a:ext cx="6631527" cy="480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214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1B637-AE50-0011-5D94-04F6DA359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6C3079-7D09-87F1-1BF8-8EAE6A786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735215"/>
          </a:xfrm>
        </p:spPr>
        <p:txBody>
          <a:bodyPr>
            <a:normAutofit fontScale="90000"/>
          </a:bodyPr>
          <a:lstStyle/>
          <a:p>
            <a:r>
              <a:rPr lang="it-IT" cap="none" dirty="0"/>
              <a:t>Sezione about me</a:t>
            </a:r>
          </a:p>
        </p:txBody>
      </p:sp>
      <p:pic>
        <p:nvPicPr>
          <p:cNvPr id="4" name="Immagine 3" descr="Uno screen della pagina &quot;about me&quot;">
            <a:extLst>
              <a:ext uri="{FF2B5EF4-FFF2-40B4-BE49-F238E27FC236}">
                <a16:creationId xmlns:a16="http://schemas.microsoft.com/office/drawing/2014/main" id="{F6CA2F67-F580-67EA-CEA3-C71EA0580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280" y="1291661"/>
            <a:ext cx="5746940" cy="538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28454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Personalizzato 1">
      <a:dk1>
        <a:srgbClr val="6B3E20"/>
      </a:dk1>
      <a:lt1>
        <a:sysClr val="window" lastClr="FFFFFF"/>
      </a:lt1>
      <a:dk2>
        <a:srgbClr val="6B3E20"/>
      </a:dk2>
      <a:lt2>
        <a:srgbClr val="F3F3F2"/>
      </a:lt2>
      <a:accent1>
        <a:srgbClr val="A38D51"/>
      </a:accent1>
      <a:accent2>
        <a:srgbClr val="5A3D40"/>
      </a:accent2>
      <a:accent3>
        <a:srgbClr val="6B3E20"/>
      </a:accent3>
      <a:accent4>
        <a:srgbClr val="A85752"/>
      </a:accent4>
      <a:accent5>
        <a:srgbClr val="809A67"/>
      </a:accent5>
      <a:accent6>
        <a:srgbClr val="67645A"/>
      </a:accent6>
      <a:hlink>
        <a:srgbClr val="5D988C"/>
      </a:hlink>
      <a:folHlink>
        <a:srgbClr val="846794"/>
      </a:folHlink>
    </a:clrScheme>
    <a:fontScheme name="Personalizzato 2">
      <a:majorFont>
        <a:latin typeface="Goudy Old Style"/>
        <a:ea typeface=""/>
        <a:cs typeface=""/>
      </a:majorFont>
      <a:minorFont>
        <a:latin typeface="Arial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9E77EDF1-0821-4215-BD6E-A2D49F02550D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TM10001106[[fn=Badge]]</Template>
  <TotalTime>2397</TotalTime>
  <Words>378</Words>
  <Application>Microsoft Office PowerPoint</Application>
  <PresentationFormat>Widescreen</PresentationFormat>
  <Paragraphs>75</Paragraphs>
  <Slides>21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Gill Sans MT</vt:lpstr>
      <vt:lpstr>Goudy Old Style</vt:lpstr>
      <vt:lpstr>Badge</vt:lpstr>
      <vt:lpstr>Realizzazione del sito di una biblioteca con supporto CAA</vt:lpstr>
      <vt:lpstr>Il progetto</vt:lpstr>
      <vt:lpstr>Obiettivi del sito</vt:lpstr>
      <vt:lpstr>La struttura del sito</vt:lpstr>
      <vt:lpstr>Responsività e design</vt:lpstr>
      <vt:lpstr>I colori del sito</vt:lpstr>
      <vt:lpstr>Strumenti utilizzati</vt:lpstr>
      <vt:lpstr>La Home</vt:lpstr>
      <vt:lpstr>Sezione about me</vt:lpstr>
      <vt:lpstr>Sezione info</vt:lpstr>
      <vt:lpstr>Zoom sulle FAQ</vt:lpstr>
      <vt:lpstr>Zoom sulla mappa</vt:lpstr>
      <vt:lpstr>Il catalogo</vt:lpstr>
      <vt:lpstr>Zoom sul carrello</vt:lpstr>
      <vt:lpstr>Il modal per visualizzare la trama</vt:lpstr>
      <vt:lpstr>I programmi usati per scrivere in CAA e trascrivere il testo in audio</vt:lpstr>
      <vt:lpstr>Il modal per ordinare i libri</vt:lpstr>
      <vt:lpstr>Modal per la modalità di ritiro</vt:lpstr>
      <vt:lpstr>Libri prenotati</vt:lpstr>
      <vt:lpstr>Sviluppi futuri</vt:lpstr>
      <vt:lpstr>Grazie per l’attenzione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Marco Petrucci</cp:lastModifiedBy>
  <cp:revision>2</cp:revision>
  <dcterms:created xsi:type="dcterms:W3CDTF">2013-01-27T09:14:16Z</dcterms:created>
  <dcterms:modified xsi:type="dcterms:W3CDTF">2024-12-09T09:08:42Z</dcterms:modified>
  <cp:category/>
</cp:coreProperties>
</file>